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media/image5.jpg" ContentType="image/jpeg"/>
  <Override PartName="/ppt/media/image6.jpg" ContentType="image/jpeg"/>
  <Override PartName="/ppt/media/image8.jpg" ContentType="image/jpeg"/>
  <Override PartName="/ppt/media/image10.jpg" ContentType="image/jpeg"/>
  <Override PartName="/ppt/media/image11.jpg" ContentType="image/jpeg"/>
  <Override PartName="/ppt/media/image12.jpg" ContentType="image/jpeg"/>
  <Override PartName="/ppt/media/image13.jpg" ContentType="image/jpeg"/>
  <Override PartName="/ppt/media/image18.jpg" ContentType="image/jpeg"/>
  <Override PartName="/ppt/notesSlides/notesSlide1.xml" ContentType="application/vnd.openxmlformats-officedocument.presentationml.notesSlide+xml"/>
  <Override PartName="/ppt/media/image29.jpg" ContentType="image/jpeg"/>
  <Override PartName="/ppt/media/image30.jpg" ContentType="image/jpeg"/>
  <Override PartName="/ppt/media/image31.jpg" ContentType="image/jpeg"/>
  <Override PartName="/ppt/media/image36.jpg" ContentType="image/jpeg"/>
  <Override PartName="/ppt/media/image105.jpg" ContentType="image/jpeg"/>
  <Override PartName="/ppt/media/image121.jpg" ContentType="image/jpeg"/>
  <Override PartName="/ppt/media/image123.jpg" ContentType="image/jpeg"/>
  <Override PartName="/ppt/media/image124.jpg" ContentType="image/jpeg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289" r:id="rId2"/>
    <p:sldId id="328" r:id="rId3"/>
    <p:sldId id="327" r:id="rId4"/>
    <p:sldId id="290" r:id="rId5"/>
    <p:sldId id="291" r:id="rId6"/>
    <p:sldId id="319" r:id="rId7"/>
    <p:sldId id="297" r:id="rId8"/>
    <p:sldId id="300" r:id="rId9"/>
    <p:sldId id="330" r:id="rId10"/>
    <p:sldId id="329" r:id="rId11"/>
    <p:sldId id="287" r:id="rId12"/>
    <p:sldId id="321" r:id="rId13"/>
    <p:sldId id="282" r:id="rId14"/>
    <p:sldId id="323" r:id="rId15"/>
    <p:sldId id="294" r:id="rId16"/>
    <p:sldId id="272" r:id="rId17"/>
    <p:sldId id="281" r:id="rId18"/>
    <p:sldId id="324" r:id="rId19"/>
    <p:sldId id="298" r:id="rId20"/>
    <p:sldId id="267" r:id="rId21"/>
    <p:sldId id="295" r:id="rId22"/>
    <p:sldId id="331" r:id="rId23"/>
    <p:sldId id="332" r:id="rId24"/>
    <p:sldId id="268" r:id="rId25"/>
    <p:sldId id="283" r:id="rId26"/>
    <p:sldId id="322" r:id="rId27"/>
    <p:sldId id="288" r:id="rId28"/>
    <p:sldId id="296" r:id="rId29"/>
    <p:sldId id="269" r:id="rId30"/>
    <p:sldId id="274" r:id="rId31"/>
    <p:sldId id="284" r:id="rId32"/>
    <p:sldId id="325" r:id="rId33"/>
    <p:sldId id="333" r:id="rId34"/>
    <p:sldId id="275" r:id="rId35"/>
    <p:sldId id="285" r:id="rId36"/>
    <p:sldId id="270" r:id="rId37"/>
    <p:sldId id="286" r:id="rId38"/>
    <p:sldId id="326" r:id="rId39"/>
    <p:sldId id="299" r:id="rId40"/>
    <p:sldId id="334" r:id="rId41"/>
  </p:sldIdLst>
  <p:sldSz cx="15125700" cy="10693400"/>
  <p:notesSz cx="151257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443316-CCEB-AC6C-998C-0E79D91BF526}" v="3" dt="2025-04-09T12:16:22.82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36"/>
    <p:restoredTop sz="94718"/>
  </p:normalViewPr>
  <p:slideViewPr>
    <p:cSldViewPr>
      <p:cViewPr varScale="1">
        <p:scale>
          <a:sx n="53" d="100"/>
          <a:sy n="53" d="100"/>
        </p:scale>
        <p:origin x="979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554788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8567738" y="0"/>
            <a:ext cx="6554787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4E0BC3-0D82-2D45-BC09-A7895384569C}" type="datetimeFigureOut">
              <a:rPr lang="nl-NL" smtClean="0"/>
              <a:t>16-4-2025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5010150" y="1336675"/>
            <a:ext cx="51054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1512888" y="5146675"/>
            <a:ext cx="1209992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6554788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8567738" y="10156825"/>
            <a:ext cx="6554787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134504-979B-8F47-82BF-B2813EAB1A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1067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134504-979B-8F47-82BF-B2813EAB1A1B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8249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34427" y="3314954"/>
            <a:ext cx="1285684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68855" y="5988304"/>
            <a:ext cx="1058799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395"/>
              </a:lnSpc>
            </a:pPr>
            <a:r>
              <a:rPr spc="-20" dirty="0"/>
              <a:t>Presentatie</a:t>
            </a:r>
            <a:r>
              <a:rPr spc="-30" dirty="0"/>
              <a:t> </a:t>
            </a:r>
            <a:r>
              <a:rPr spc="-10" dirty="0"/>
              <a:t>Xplore</a:t>
            </a:r>
            <a:r>
              <a:rPr spc="-3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spc="-10" dirty="0"/>
              <a:t>13.02.2024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395"/>
              </a:lnSpc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395"/>
              </a:lnSpc>
            </a:pPr>
            <a:r>
              <a:rPr spc="-20" dirty="0"/>
              <a:t>Presentatie</a:t>
            </a:r>
            <a:r>
              <a:rPr spc="-30" dirty="0"/>
              <a:t> </a:t>
            </a:r>
            <a:r>
              <a:rPr spc="-10" dirty="0"/>
              <a:t>Xplore</a:t>
            </a:r>
            <a:r>
              <a:rPr spc="-3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spc="-10" dirty="0"/>
              <a:t>13.02.2024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395"/>
              </a:lnSpc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56285" y="2459482"/>
            <a:ext cx="657967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789735" y="2459482"/>
            <a:ext cx="657967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395"/>
              </a:lnSpc>
            </a:pPr>
            <a:r>
              <a:rPr spc="-20" dirty="0"/>
              <a:t>Presentatie</a:t>
            </a:r>
            <a:r>
              <a:rPr spc="-30" dirty="0"/>
              <a:t> </a:t>
            </a:r>
            <a:r>
              <a:rPr spc="-10" dirty="0"/>
              <a:t>Xplore</a:t>
            </a:r>
            <a:r>
              <a:rPr spc="-3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spc="-10" dirty="0"/>
              <a:t>13.02.2024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395"/>
              </a:lnSpc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"/>
            <a:ext cx="15119985" cy="1005479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395"/>
              </a:lnSpc>
            </a:pPr>
            <a:r>
              <a:rPr spc="-20" dirty="0"/>
              <a:t>Presentatie</a:t>
            </a:r>
            <a:r>
              <a:rPr spc="-30" dirty="0"/>
              <a:t> </a:t>
            </a:r>
            <a:r>
              <a:rPr spc="-10" dirty="0"/>
              <a:t>Xplore</a:t>
            </a:r>
            <a:r>
              <a:rPr spc="-3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spc="-10" dirty="0"/>
              <a:t>13.02.2024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395"/>
              </a:lnSpc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395"/>
              </a:lnSpc>
            </a:pPr>
            <a:r>
              <a:rPr spc="-20" dirty="0"/>
              <a:t>Presentatie</a:t>
            </a:r>
            <a:r>
              <a:rPr spc="-30" dirty="0"/>
              <a:t> </a:t>
            </a:r>
            <a:r>
              <a:rPr spc="-10" dirty="0"/>
              <a:t>Xplore</a:t>
            </a:r>
            <a:r>
              <a:rPr spc="-3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spc="-10" dirty="0"/>
              <a:t>13.02.2024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395"/>
              </a:lnSpc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24383" y="1033255"/>
            <a:ext cx="765937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56285" y="2459482"/>
            <a:ext cx="1361313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2644522" y="10277415"/>
            <a:ext cx="2128519" cy="198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395"/>
              </a:lnSpc>
            </a:pPr>
            <a:r>
              <a:rPr spc="-20" dirty="0"/>
              <a:t>Presentatie</a:t>
            </a:r>
            <a:r>
              <a:rPr spc="-30" dirty="0"/>
              <a:t> </a:t>
            </a:r>
            <a:r>
              <a:rPr spc="-10" dirty="0"/>
              <a:t>Xplore</a:t>
            </a:r>
            <a:r>
              <a:rPr spc="-3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spc="-10" dirty="0"/>
              <a:t>13.02.2024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56285" y="9944862"/>
            <a:ext cx="34789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21899" y="10277415"/>
            <a:ext cx="259715" cy="198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395"/>
              </a:lnSpc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4.png"/><Relationship Id="rId4" Type="http://schemas.openxmlformats.org/officeDocument/2006/relationships/image" Target="../media/image21.png"/><Relationship Id="rId9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8.png"/><Relationship Id="rId7" Type="http://schemas.openxmlformats.org/officeDocument/2006/relationships/image" Target="../media/image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5.png"/><Relationship Id="rId21" Type="http://schemas.openxmlformats.org/officeDocument/2006/relationships/image" Target="../media/image60.png"/><Relationship Id="rId34" Type="http://schemas.openxmlformats.org/officeDocument/2006/relationships/image" Target="../media/image73.png"/><Relationship Id="rId42" Type="http://schemas.openxmlformats.org/officeDocument/2006/relationships/image" Target="../media/image81.png"/><Relationship Id="rId47" Type="http://schemas.openxmlformats.org/officeDocument/2006/relationships/image" Target="../media/image86.png"/><Relationship Id="rId50" Type="http://schemas.openxmlformats.org/officeDocument/2006/relationships/image" Target="../media/image89.png"/><Relationship Id="rId55" Type="http://schemas.openxmlformats.org/officeDocument/2006/relationships/image" Target="../media/image94.png"/><Relationship Id="rId63" Type="http://schemas.openxmlformats.org/officeDocument/2006/relationships/image" Target="../media/image10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6" Type="http://schemas.openxmlformats.org/officeDocument/2006/relationships/image" Target="../media/image55.png"/><Relationship Id="rId29" Type="http://schemas.openxmlformats.org/officeDocument/2006/relationships/image" Target="../media/image68.png"/><Relationship Id="rId11" Type="http://schemas.openxmlformats.org/officeDocument/2006/relationships/image" Target="../media/image50.png"/><Relationship Id="rId24" Type="http://schemas.openxmlformats.org/officeDocument/2006/relationships/image" Target="../media/image63.png"/><Relationship Id="rId32" Type="http://schemas.openxmlformats.org/officeDocument/2006/relationships/image" Target="../media/image71.png"/><Relationship Id="rId37" Type="http://schemas.openxmlformats.org/officeDocument/2006/relationships/image" Target="../media/image76.png"/><Relationship Id="rId40" Type="http://schemas.openxmlformats.org/officeDocument/2006/relationships/image" Target="../media/image79.png"/><Relationship Id="rId45" Type="http://schemas.openxmlformats.org/officeDocument/2006/relationships/image" Target="../media/image84.png"/><Relationship Id="rId53" Type="http://schemas.openxmlformats.org/officeDocument/2006/relationships/image" Target="../media/image92.png"/><Relationship Id="rId58" Type="http://schemas.openxmlformats.org/officeDocument/2006/relationships/image" Target="../media/image97.png"/><Relationship Id="rId66" Type="http://schemas.openxmlformats.org/officeDocument/2006/relationships/image" Target="../media/image4.png"/><Relationship Id="rId5" Type="http://schemas.openxmlformats.org/officeDocument/2006/relationships/image" Target="../media/image44.png"/><Relationship Id="rId61" Type="http://schemas.openxmlformats.org/officeDocument/2006/relationships/image" Target="../media/image100.png"/><Relationship Id="rId19" Type="http://schemas.openxmlformats.org/officeDocument/2006/relationships/image" Target="../media/image58.png"/><Relationship Id="rId14" Type="http://schemas.openxmlformats.org/officeDocument/2006/relationships/image" Target="../media/image53.png"/><Relationship Id="rId22" Type="http://schemas.openxmlformats.org/officeDocument/2006/relationships/image" Target="../media/image61.png"/><Relationship Id="rId27" Type="http://schemas.openxmlformats.org/officeDocument/2006/relationships/image" Target="../media/image66.png"/><Relationship Id="rId30" Type="http://schemas.openxmlformats.org/officeDocument/2006/relationships/image" Target="../media/image69.png"/><Relationship Id="rId35" Type="http://schemas.openxmlformats.org/officeDocument/2006/relationships/image" Target="../media/image74.png"/><Relationship Id="rId43" Type="http://schemas.openxmlformats.org/officeDocument/2006/relationships/image" Target="../media/image82.png"/><Relationship Id="rId48" Type="http://schemas.openxmlformats.org/officeDocument/2006/relationships/image" Target="../media/image87.png"/><Relationship Id="rId56" Type="http://schemas.openxmlformats.org/officeDocument/2006/relationships/image" Target="../media/image95.png"/><Relationship Id="rId64" Type="http://schemas.openxmlformats.org/officeDocument/2006/relationships/image" Target="../media/image2.png"/><Relationship Id="rId8" Type="http://schemas.openxmlformats.org/officeDocument/2006/relationships/image" Target="../media/image47.png"/><Relationship Id="rId51" Type="http://schemas.openxmlformats.org/officeDocument/2006/relationships/image" Target="../media/image90.png"/><Relationship Id="rId3" Type="http://schemas.openxmlformats.org/officeDocument/2006/relationships/image" Target="../media/image42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5" Type="http://schemas.openxmlformats.org/officeDocument/2006/relationships/image" Target="../media/image64.png"/><Relationship Id="rId33" Type="http://schemas.openxmlformats.org/officeDocument/2006/relationships/image" Target="../media/image72.png"/><Relationship Id="rId38" Type="http://schemas.openxmlformats.org/officeDocument/2006/relationships/image" Target="../media/image77.png"/><Relationship Id="rId46" Type="http://schemas.openxmlformats.org/officeDocument/2006/relationships/image" Target="../media/image85.png"/><Relationship Id="rId59" Type="http://schemas.openxmlformats.org/officeDocument/2006/relationships/image" Target="../media/image98.png"/><Relationship Id="rId20" Type="http://schemas.openxmlformats.org/officeDocument/2006/relationships/image" Target="../media/image59.png"/><Relationship Id="rId41" Type="http://schemas.openxmlformats.org/officeDocument/2006/relationships/image" Target="../media/image80.png"/><Relationship Id="rId54" Type="http://schemas.openxmlformats.org/officeDocument/2006/relationships/image" Target="../media/image93.png"/><Relationship Id="rId62" Type="http://schemas.openxmlformats.org/officeDocument/2006/relationships/image" Target="../media/image10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15" Type="http://schemas.openxmlformats.org/officeDocument/2006/relationships/image" Target="../media/image54.png"/><Relationship Id="rId23" Type="http://schemas.openxmlformats.org/officeDocument/2006/relationships/image" Target="../media/image62.png"/><Relationship Id="rId28" Type="http://schemas.openxmlformats.org/officeDocument/2006/relationships/image" Target="../media/image67.png"/><Relationship Id="rId36" Type="http://schemas.openxmlformats.org/officeDocument/2006/relationships/image" Target="../media/image75.png"/><Relationship Id="rId49" Type="http://schemas.openxmlformats.org/officeDocument/2006/relationships/image" Target="../media/image88.png"/><Relationship Id="rId57" Type="http://schemas.openxmlformats.org/officeDocument/2006/relationships/image" Target="../media/image96.png"/><Relationship Id="rId10" Type="http://schemas.openxmlformats.org/officeDocument/2006/relationships/image" Target="../media/image49.png"/><Relationship Id="rId31" Type="http://schemas.openxmlformats.org/officeDocument/2006/relationships/image" Target="../media/image70.png"/><Relationship Id="rId44" Type="http://schemas.openxmlformats.org/officeDocument/2006/relationships/image" Target="../media/image83.png"/><Relationship Id="rId52" Type="http://schemas.openxmlformats.org/officeDocument/2006/relationships/image" Target="../media/image91.png"/><Relationship Id="rId60" Type="http://schemas.openxmlformats.org/officeDocument/2006/relationships/image" Target="../media/image99.png"/><Relationship Id="rId65" Type="http://schemas.openxmlformats.org/officeDocument/2006/relationships/image" Target="../media/image3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39" Type="http://schemas.openxmlformats.org/officeDocument/2006/relationships/image" Target="../media/image7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115.png"/><Relationship Id="rId18" Type="http://schemas.openxmlformats.org/officeDocument/2006/relationships/image" Target="../media/image4.png"/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12" Type="http://schemas.openxmlformats.org/officeDocument/2006/relationships/image" Target="../media/image114.png"/><Relationship Id="rId17" Type="http://schemas.openxmlformats.org/officeDocument/2006/relationships/image" Target="../media/image3.png"/><Relationship Id="rId2" Type="http://schemas.openxmlformats.org/officeDocument/2006/relationships/image" Target="../media/image4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9.png"/><Relationship Id="rId11" Type="http://schemas.openxmlformats.org/officeDocument/2006/relationships/image" Target="../media/image113.png"/><Relationship Id="rId5" Type="http://schemas.openxmlformats.org/officeDocument/2006/relationships/image" Target="../media/image108.png"/><Relationship Id="rId15" Type="http://schemas.openxmlformats.org/officeDocument/2006/relationships/image" Target="../media/image117.png"/><Relationship Id="rId10" Type="http://schemas.openxmlformats.org/officeDocument/2006/relationships/image" Target="../media/image112.png"/><Relationship Id="rId4" Type="http://schemas.openxmlformats.org/officeDocument/2006/relationships/image" Target="../media/image107.png"/><Relationship Id="rId9" Type="http://schemas.openxmlformats.org/officeDocument/2006/relationships/image" Target="../media/image111.png"/><Relationship Id="rId14" Type="http://schemas.openxmlformats.org/officeDocument/2006/relationships/image" Target="../media/image11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39.png"/><Relationship Id="rId7" Type="http://schemas.openxmlformats.org/officeDocument/2006/relationships/image" Target="../media/image3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image" Target="../media/image38.png"/><Relationship Id="rId4" Type="http://schemas.openxmlformats.org/officeDocument/2006/relationships/image" Target="../media/image40.png"/><Relationship Id="rId9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24383" y="1033255"/>
            <a:ext cx="7659370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65" dirty="0" err="1"/>
              <a:t>Nieuwbouw</a:t>
            </a:r>
            <a:r>
              <a:rPr spc="170" dirty="0"/>
              <a:t> </a:t>
            </a:r>
            <a:r>
              <a:rPr spc="-195" dirty="0"/>
              <a:t>Xplore</a:t>
            </a:r>
            <a:br>
              <a:rPr lang="nl-NL" spc="-195" dirty="0"/>
            </a:br>
            <a:r>
              <a:rPr lang="nl-NL" spc="-195" dirty="0"/>
              <a:t>update 4 april ‘25</a:t>
            </a:r>
            <a:endParaRPr spc="-195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30078" y="10308494"/>
            <a:ext cx="1399838" cy="12981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64971" y="10231923"/>
            <a:ext cx="729967" cy="28897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95"/>
              </a:lnSpc>
            </a:pPr>
            <a:fld id="{81D60167-4931-47E6-BA6A-407CBD079E47}" type="slidenum">
              <a:rPr spc="-25" dirty="0"/>
              <a:t>1</a:t>
            </a:fld>
            <a:endParaRPr spc="-25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891296EA-327F-1AD8-C95E-429FA6419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0129" y="0"/>
            <a:ext cx="3755571" cy="1460500"/>
          </a:xfrm>
          <a:prstGeom prst="rect">
            <a:avLst/>
          </a:prstGeom>
        </p:spPr>
      </p:pic>
      <p:sp>
        <p:nvSpPr>
          <p:cNvPr id="9" name="object 7">
            <a:extLst>
              <a:ext uri="{FF2B5EF4-FFF2-40B4-BE49-F238E27FC236}">
                <a16:creationId xmlns:a16="http://schemas.microsoft.com/office/drawing/2014/main" id="{F6557EA7-8E6A-5C89-F5EA-41B9E204F796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11601450" y="10277415"/>
            <a:ext cx="3171591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95"/>
              </a:lnSpc>
            </a:pPr>
            <a:r>
              <a:rPr spc="-20" dirty="0"/>
              <a:t>Presentatie</a:t>
            </a:r>
            <a:r>
              <a:rPr spc="-30" dirty="0"/>
              <a:t> </a:t>
            </a:r>
            <a:r>
              <a:rPr spc="-10" dirty="0"/>
              <a:t>Xplore</a:t>
            </a:r>
            <a:r>
              <a:rPr spc="-30" dirty="0"/>
              <a:t> </a:t>
            </a:r>
            <a:r>
              <a:rPr lang="nl-NL" spc="-30" dirty="0"/>
              <a:t>Nieuwbouw update 4-4-25</a:t>
            </a:r>
            <a:endParaRPr spc="-1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hemel, buitenshuis, hek, spoor&#10;&#10;Automatisch gegenereerde beschrijving">
            <a:extLst>
              <a:ext uri="{FF2B5EF4-FFF2-40B4-BE49-F238E27FC236}">
                <a16:creationId xmlns:a16="http://schemas.microsoft.com/office/drawing/2014/main" id="{3A252380-FBCC-CAE6-9DD6-7C59BB1AE0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125699" cy="1069340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9B838226-BF9E-5F68-0F05-3D629C298C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091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buitenshuis, hemel, gebouw, gras&#10;&#10;Automatisch gegenereerde beschrijving">
            <a:extLst>
              <a:ext uri="{FF2B5EF4-FFF2-40B4-BE49-F238E27FC236}">
                <a16:creationId xmlns:a16="http://schemas.microsoft.com/office/drawing/2014/main" id="{F5CE73D4-E906-9EE1-067B-C4094C743A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125700" cy="107188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E3782120-B168-39B4-FABE-03C6E48A91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524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46847"/>
            <a:ext cx="15119985" cy="870795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47299" y="368309"/>
            <a:ext cx="3409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0" dirty="0">
                <a:solidFill>
                  <a:srgbClr val="231F20"/>
                </a:solidFill>
                <a:latin typeface="Arial"/>
                <a:cs typeface="Arial"/>
              </a:rPr>
              <a:t>Impressie</a:t>
            </a:r>
            <a:r>
              <a:rPr sz="1800" b="1" spc="-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spc="-35" dirty="0">
                <a:solidFill>
                  <a:srgbClr val="231F20"/>
                </a:solidFill>
                <a:latin typeface="Arial"/>
                <a:cs typeface="Arial"/>
              </a:rPr>
              <a:t>vanaf</a:t>
            </a:r>
            <a:r>
              <a:rPr sz="18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231F20"/>
                </a:solidFill>
                <a:latin typeface="Arial"/>
                <a:cs typeface="Arial"/>
              </a:rPr>
              <a:t>brug</a:t>
            </a:r>
            <a:r>
              <a:rPr sz="18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231F20"/>
                </a:solidFill>
                <a:latin typeface="Arial"/>
                <a:cs typeface="Arial"/>
              </a:rPr>
              <a:t>(zuidhoek)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30078" y="10308494"/>
            <a:ext cx="1399838" cy="12981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64971" y="10231923"/>
            <a:ext cx="729967" cy="28897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95"/>
              </a:lnSpc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15BC5B06-D0CC-303F-5EA3-0F0A22C96B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  <p:sp>
        <p:nvSpPr>
          <p:cNvPr id="11" name="object 7">
            <a:extLst>
              <a:ext uri="{FF2B5EF4-FFF2-40B4-BE49-F238E27FC236}">
                <a16:creationId xmlns:a16="http://schemas.microsoft.com/office/drawing/2014/main" id="{15AE520B-BCC8-D95A-688A-C848C4E2F39A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11601450" y="10277415"/>
            <a:ext cx="3171591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95"/>
              </a:lnSpc>
            </a:pPr>
            <a:r>
              <a:rPr spc="-20" dirty="0"/>
              <a:t>Presentatie</a:t>
            </a:r>
            <a:r>
              <a:rPr spc="-30" dirty="0"/>
              <a:t> </a:t>
            </a:r>
            <a:r>
              <a:rPr spc="-10" dirty="0"/>
              <a:t>Xplore</a:t>
            </a:r>
            <a:r>
              <a:rPr spc="-30" dirty="0"/>
              <a:t> </a:t>
            </a:r>
            <a:r>
              <a:rPr lang="nl-NL" spc="-30" dirty="0"/>
              <a:t>Nieuwbouw update 4-4-25</a:t>
            </a:r>
            <a:endParaRPr spc="-1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hemel, raam, gras&#10;&#10;Automatisch gegenereerde beschrijving">
            <a:extLst>
              <a:ext uri="{FF2B5EF4-FFF2-40B4-BE49-F238E27FC236}">
                <a16:creationId xmlns:a16="http://schemas.microsoft.com/office/drawing/2014/main" id="{E69C5E42-3133-4546-A4AD-AF5E2E68A9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125700" cy="1071880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408ADBA-4D27-1EDA-3616-38A8A8611E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245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schets, diagram, tekening, Technische tekening&#10;&#10;Automatisch gegenereerde beschrijving">
            <a:extLst>
              <a:ext uri="{FF2B5EF4-FFF2-40B4-BE49-F238E27FC236}">
                <a16:creationId xmlns:a16="http://schemas.microsoft.com/office/drawing/2014/main" id="{E4933923-A649-FF83-8CCF-D39F373A34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2383" y="2954202"/>
            <a:ext cx="14954250" cy="9299841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7908C51E-1BF3-62E1-2CE7-74AC1CA2B6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471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plafond, overdekt, armatuur, Vloermateriaal&#10;&#10;Automatisch gegenereerde beschrijving">
            <a:extLst>
              <a:ext uri="{FF2B5EF4-FFF2-40B4-BE49-F238E27FC236}">
                <a16:creationId xmlns:a16="http://schemas.microsoft.com/office/drawing/2014/main" id="{C5B9E4F3-B6D2-795B-5644-BB07CE7A4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400"/>
            <a:ext cx="15125699" cy="10718800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5EAC3D46-E2FB-0402-85F8-917202BAAEC8}"/>
              </a:ext>
            </a:extLst>
          </p:cNvPr>
          <p:cNvSpPr txBox="1"/>
          <p:nvPr/>
        </p:nvSpPr>
        <p:spPr>
          <a:xfrm>
            <a:off x="9620250" y="9766300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Deelschool met coachgroepen &amp; Spreekkamers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32274AE-99D2-3B70-5070-A20A73A594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653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overdekt, plafond, raam, Daglicht aanbrengen&#10;&#10;Automatisch gegenereerde beschrijving">
            <a:extLst>
              <a:ext uri="{FF2B5EF4-FFF2-40B4-BE49-F238E27FC236}">
                <a16:creationId xmlns:a16="http://schemas.microsoft.com/office/drawing/2014/main" id="{B43C545A-C266-B0BE-6007-59605F2E76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400"/>
            <a:ext cx="15125700" cy="10687050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C50A8C7F-FECF-9CE5-2127-8BBB1AD132FD}"/>
              </a:ext>
            </a:extLst>
          </p:cNvPr>
          <p:cNvSpPr txBox="1"/>
          <p:nvPr/>
        </p:nvSpPr>
        <p:spPr>
          <a:xfrm>
            <a:off x="9620250" y="9766300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Coachgroep aan het water uitzicht atletiekbaan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FF64AE5-0FF5-4E66-123C-1FE10FB2EC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350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kleding, persoon, Arbeider, overdekt&#10;&#10;Automatisch gegenereerde beschrijving">
            <a:extLst>
              <a:ext uri="{FF2B5EF4-FFF2-40B4-BE49-F238E27FC236}">
                <a16:creationId xmlns:a16="http://schemas.microsoft.com/office/drawing/2014/main" id="{A0C0BEC5-1DBC-8DEA-38FD-FF78B55581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400"/>
            <a:ext cx="15125699" cy="10718800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58DA37F6-A60B-8836-965B-2EEF62F79175}"/>
              </a:ext>
            </a:extLst>
          </p:cNvPr>
          <p:cNvSpPr txBox="1"/>
          <p:nvPr/>
        </p:nvSpPr>
        <p:spPr>
          <a:xfrm>
            <a:off x="9620250" y="9766300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Coachgroep met houtbekleding en schuifwanden in aanbouw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8580CEA-D13D-C829-C087-468ACFE87C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33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Daglicht aanbrengen, gebouw, raam, armatuur&#10;&#10;Automatisch gegenereerde beschrijving">
            <a:extLst>
              <a:ext uri="{FF2B5EF4-FFF2-40B4-BE49-F238E27FC236}">
                <a16:creationId xmlns:a16="http://schemas.microsoft.com/office/drawing/2014/main" id="{57028C09-1106-5CC9-1D20-676DE0878E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24465" y="3797681"/>
            <a:ext cx="15125700" cy="10744200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B6F2580B-B1A8-561B-C74D-8DA893E5335E}"/>
              </a:ext>
            </a:extLst>
          </p:cNvPr>
          <p:cNvSpPr txBox="1"/>
          <p:nvPr/>
        </p:nvSpPr>
        <p:spPr>
          <a:xfrm>
            <a:off x="9620250" y="9766300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Coachgroep </a:t>
            </a:r>
            <a:r>
              <a:rPr lang="nl-NL" dirty="0" err="1">
                <a:solidFill>
                  <a:schemeClr val="bg1"/>
                </a:solidFill>
              </a:rPr>
              <a:t>ruinmte</a:t>
            </a:r>
            <a:r>
              <a:rPr lang="nl-NL" dirty="0">
                <a:solidFill>
                  <a:schemeClr val="bg1"/>
                </a:solidFill>
              </a:rPr>
              <a:t> met akoestisch spuitwerk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183D8ED-72F2-246C-C9D9-95C96440E0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2334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schermopname, Lettertype, logo&#10;&#10;Automatisch gegenereerde beschrijving">
            <a:extLst>
              <a:ext uri="{FF2B5EF4-FFF2-40B4-BE49-F238E27FC236}">
                <a16:creationId xmlns:a16="http://schemas.microsoft.com/office/drawing/2014/main" id="{D8F46623-1126-65E4-611C-509ED8CEB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74" y="622299"/>
            <a:ext cx="14123175" cy="9586197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BDDDFD13-DEB5-7CB8-6A47-AC1A3FDD60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967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kunst&#10;&#10;Beschrijving automatisch gegenereerd met gemiddelde betrouwbaarheid">
            <a:extLst>
              <a:ext uri="{FF2B5EF4-FFF2-40B4-BE49-F238E27FC236}">
                <a16:creationId xmlns:a16="http://schemas.microsoft.com/office/drawing/2014/main" id="{0CCE6233-EA73-0EC9-CFBC-BA854015C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8"/>
            <a:ext cx="15125700" cy="10661624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161BB020-5F4B-3D72-A8BE-74889E67AF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102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plank, schermopname, collage, meubels&#10;&#10;Automatisch gegenereerde beschrijving">
            <a:extLst>
              <a:ext uri="{FF2B5EF4-FFF2-40B4-BE49-F238E27FC236}">
                <a16:creationId xmlns:a16="http://schemas.microsoft.com/office/drawing/2014/main" id="{DD5556A2-5315-A7B8-CA16-385A4AAD7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558"/>
            <a:ext cx="15107978" cy="10705958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F7D5462C-A3AF-5D34-89B1-B1DB91C48C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42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schermopname, Rechthoek, huis, tekst&#10;&#10;Automatisch gegenereerde beschrijving">
            <a:extLst>
              <a:ext uri="{FF2B5EF4-FFF2-40B4-BE49-F238E27FC236}">
                <a16:creationId xmlns:a16="http://schemas.microsoft.com/office/drawing/2014/main" id="{CCBE7556-4F5C-42F7-BD11-4B3B94E12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40" y="0"/>
            <a:ext cx="15148240" cy="10677512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FC4F1830-7329-629C-AE67-2300484B3B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186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staal, Composiet, gebouw, armatuur&#10;&#10;Automatisch gegenereerde beschrijving">
            <a:extLst>
              <a:ext uri="{FF2B5EF4-FFF2-40B4-BE49-F238E27FC236}">
                <a16:creationId xmlns:a16="http://schemas.microsoft.com/office/drawing/2014/main" id="{69BC6D0B-67AF-4935-FF32-82EF42DC4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59000" y="1365249"/>
            <a:ext cx="10731497" cy="8000999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6086E940-1BFB-E946-40BC-ED454CBD1D3E}"/>
              </a:ext>
            </a:extLst>
          </p:cNvPr>
          <p:cNvSpPr txBox="1"/>
          <p:nvPr/>
        </p:nvSpPr>
        <p:spPr>
          <a:xfrm>
            <a:off x="7791450" y="9766300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 </a:t>
            </a:r>
            <a:r>
              <a:rPr lang="nl-NL" dirty="0" err="1">
                <a:solidFill>
                  <a:schemeClr val="bg1"/>
                </a:solidFill>
              </a:rPr>
              <a:t>Makerspaces</a:t>
            </a:r>
            <a:r>
              <a:rPr lang="nl-NL" dirty="0">
                <a:solidFill>
                  <a:schemeClr val="bg1"/>
                </a:solidFill>
              </a:rPr>
              <a:t> Muziek &amp; Media in aanbouw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6D6BB9A-ECDC-6E8D-E4DE-54006404A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9253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1731" y="265721"/>
            <a:ext cx="11178286" cy="978849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017250" y="2745509"/>
            <a:ext cx="829944" cy="38989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208915" marR="5080" indent="-196850">
              <a:lnSpc>
                <a:spcPts val="1430"/>
              </a:lnSpc>
              <a:spcBef>
                <a:spcPts val="155"/>
              </a:spcBef>
            </a:pPr>
            <a:r>
              <a:rPr sz="1200" spc="-10" dirty="0">
                <a:latin typeface="Arial"/>
                <a:cs typeface="Arial"/>
              </a:rPr>
              <a:t>geluidstudio 4,2m2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21182" y="5436865"/>
            <a:ext cx="656590" cy="38989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1920" marR="5080" indent="-109855">
              <a:lnSpc>
                <a:spcPts val="1430"/>
              </a:lnSpc>
              <a:spcBef>
                <a:spcPts val="155"/>
              </a:spcBef>
            </a:pPr>
            <a:r>
              <a:rPr sz="1200" spc="-20" dirty="0">
                <a:latin typeface="Arial"/>
                <a:cs typeface="Arial"/>
              </a:rPr>
              <a:t>filmstudio 9,2m2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882630" y="4846132"/>
            <a:ext cx="606425" cy="387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0"/>
              </a:spcBef>
            </a:pPr>
            <a:r>
              <a:rPr sz="800" i="1" dirty="0">
                <a:latin typeface="Arial"/>
                <a:cs typeface="Arial"/>
              </a:rPr>
              <a:t>hoog</a:t>
            </a:r>
            <a:r>
              <a:rPr sz="800" i="1" spc="-35" dirty="0">
                <a:latin typeface="Arial"/>
                <a:cs typeface="Arial"/>
              </a:rPr>
              <a:t> </a:t>
            </a:r>
            <a:r>
              <a:rPr sz="800" i="1" spc="-45" dirty="0">
                <a:latin typeface="Arial"/>
                <a:cs typeface="Arial"/>
              </a:rPr>
              <a:t>venster,</a:t>
            </a:r>
            <a:r>
              <a:rPr sz="800" i="1" spc="-20" dirty="0">
                <a:latin typeface="Arial"/>
                <a:cs typeface="Arial"/>
              </a:rPr>
              <a:t> uitgelijnd</a:t>
            </a:r>
            <a:r>
              <a:rPr sz="800" i="1" spc="20" dirty="0">
                <a:latin typeface="Arial"/>
                <a:cs typeface="Arial"/>
              </a:rPr>
              <a:t> </a:t>
            </a:r>
            <a:r>
              <a:rPr sz="800" i="1" spc="-25" dirty="0">
                <a:latin typeface="Arial"/>
                <a:cs typeface="Arial"/>
              </a:rPr>
              <a:t>met</a:t>
            </a:r>
            <a:r>
              <a:rPr sz="800" i="1" spc="-10" dirty="0">
                <a:latin typeface="Arial"/>
                <a:cs typeface="Arial"/>
              </a:rPr>
              <a:t> traptreden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30506" y="2783248"/>
            <a:ext cx="345440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10" dirty="0">
                <a:solidFill>
                  <a:srgbClr val="C0C0C0"/>
                </a:solidFill>
                <a:latin typeface="Arial"/>
                <a:cs typeface="Arial"/>
              </a:rPr>
              <a:t>scherm</a:t>
            </a:r>
            <a:endParaRPr sz="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80585" y="5939127"/>
            <a:ext cx="683895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dirty="0">
                <a:solidFill>
                  <a:srgbClr val="C0C0C0"/>
                </a:solidFill>
                <a:latin typeface="Arial"/>
                <a:cs typeface="Arial"/>
              </a:rPr>
              <a:t>child</a:t>
            </a:r>
            <a:r>
              <a:rPr sz="800" i="1" spc="-20" dirty="0">
                <a:solidFill>
                  <a:srgbClr val="C0C0C0"/>
                </a:solidFill>
                <a:latin typeface="Arial"/>
                <a:cs typeface="Arial"/>
              </a:rPr>
              <a:t> press</a:t>
            </a:r>
            <a:r>
              <a:rPr sz="800" i="1" spc="-15" dirty="0">
                <a:solidFill>
                  <a:srgbClr val="C0C0C0"/>
                </a:solidFill>
                <a:latin typeface="Arial"/>
                <a:cs typeface="Arial"/>
              </a:rPr>
              <a:t> </a:t>
            </a:r>
            <a:r>
              <a:rPr sz="800" i="1" spc="-25" dirty="0">
                <a:solidFill>
                  <a:srgbClr val="C0C0C0"/>
                </a:solidFill>
                <a:latin typeface="Arial"/>
                <a:cs typeface="Arial"/>
              </a:rPr>
              <a:t>bus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44219" y="5451002"/>
            <a:ext cx="199390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20" dirty="0">
                <a:solidFill>
                  <a:srgbClr val="C0C0C0"/>
                </a:solidFill>
                <a:latin typeface="Arial"/>
                <a:cs typeface="Arial"/>
              </a:rPr>
              <a:t>kast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49999" y="5910793"/>
            <a:ext cx="3670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Arial"/>
                <a:cs typeface="Arial"/>
              </a:rPr>
              <a:t>3445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41876" y="4578335"/>
            <a:ext cx="177800" cy="2819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sz="1200" spc="-25" dirty="0">
                <a:latin typeface="Arial"/>
                <a:cs typeface="Arial"/>
              </a:rPr>
              <a:t>125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23778" y="2827367"/>
            <a:ext cx="177800" cy="3670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sz="1200" spc="-20" dirty="0">
                <a:latin typeface="Arial"/>
                <a:cs typeface="Arial"/>
              </a:rPr>
              <a:t>2273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79747" y="3351597"/>
            <a:ext cx="495934" cy="572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1605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Arial"/>
                <a:cs typeface="Arial"/>
              </a:rPr>
              <a:t>1386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spc="-10" dirty="0">
                <a:latin typeface="Arial"/>
                <a:cs typeface="Arial"/>
              </a:rPr>
              <a:t>regie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23778" y="4112755"/>
            <a:ext cx="177800" cy="3670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sz="1200" spc="-20" dirty="0">
                <a:latin typeface="Arial"/>
                <a:cs typeface="Arial"/>
              </a:rPr>
              <a:t>1050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97985" y="5510288"/>
            <a:ext cx="765810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10" dirty="0">
                <a:solidFill>
                  <a:srgbClr val="CCCCCC"/>
                </a:solidFill>
                <a:latin typeface="Arial"/>
                <a:cs typeface="Arial"/>
              </a:rPr>
              <a:t>truss</a:t>
            </a:r>
            <a:r>
              <a:rPr sz="800" i="1" spc="-30" dirty="0">
                <a:solidFill>
                  <a:srgbClr val="CCCCCC"/>
                </a:solidFill>
                <a:latin typeface="Arial"/>
                <a:cs typeface="Arial"/>
              </a:rPr>
              <a:t> </a:t>
            </a:r>
            <a:r>
              <a:rPr sz="800" i="1" spc="-45" dirty="0">
                <a:solidFill>
                  <a:srgbClr val="CCCCCC"/>
                </a:solidFill>
                <a:latin typeface="Arial"/>
                <a:cs typeface="Arial"/>
              </a:rPr>
              <a:t>aan</a:t>
            </a:r>
            <a:r>
              <a:rPr sz="800" i="1" spc="-5" dirty="0">
                <a:solidFill>
                  <a:srgbClr val="CCCCCC"/>
                </a:solidFill>
                <a:latin typeface="Arial"/>
                <a:cs typeface="Arial"/>
              </a:rPr>
              <a:t> </a:t>
            </a:r>
            <a:r>
              <a:rPr sz="800" i="1" spc="-20" dirty="0">
                <a:solidFill>
                  <a:srgbClr val="CCCCCC"/>
                </a:solidFill>
                <a:latin typeface="Arial"/>
                <a:cs typeface="Arial"/>
              </a:rPr>
              <a:t>platond</a:t>
            </a:r>
            <a:endParaRPr sz="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58542" y="6981152"/>
            <a:ext cx="3670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1154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888901" y="6981152"/>
            <a:ext cx="3670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1154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19253" y="6981152"/>
            <a:ext cx="3670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1154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49631" y="6981152"/>
            <a:ext cx="3670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1154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79980" y="6981152"/>
            <a:ext cx="3670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1154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10329" y="6981152"/>
            <a:ext cx="3670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1154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040708" y="6981152"/>
            <a:ext cx="3670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1154</a:t>
            </a:r>
            <a:endParaRPr sz="12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71055" y="6981152"/>
            <a:ext cx="3670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1154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708229" y="7025327"/>
            <a:ext cx="3549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1154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402982" y="6086155"/>
            <a:ext cx="3549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1109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00976" y="6086155"/>
            <a:ext cx="3549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1109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 rot="4620000">
            <a:off x="9262565" y="977518"/>
            <a:ext cx="297847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25" dirty="0">
                <a:solidFill>
                  <a:srgbClr val="808080"/>
                </a:solidFill>
                <a:latin typeface="Arial"/>
                <a:cs typeface="Arial"/>
              </a:rPr>
              <a:t>420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 rot="4620000">
            <a:off x="8985698" y="1037836"/>
            <a:ext cx="29948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85"/>
              </a:lnSpc>
            </a:pPr>
            <a:r>
              <a:rPr sz="1200" spc="-25" dirty="0">
                <a:solidFill>
                  <a:srgbClr val="808080"/>
                </a:solidFill>
                <a:latin typeface="Arial"/>
                <a:cs typeface="Arial"/>
              </a:rPr>
              <a:t>500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 rot="4620000">
            <a:off x="9429626" y="1917732"/>
            <a:ext cx="373501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2254</a:t>
            </a:r>
            <a:endParaRPr sz="12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 rot="4620000">
            <a:off x="9969696" y="4392704"/>
            <a:ext cx="373501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4786</a:t>
            </a:r>
            <a:endParaRPr sz="12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 rot="4620000">
            <a:off x="8540022" y="541532"/>
            <a:ext cx="373501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1080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230878" y="2762826"/>
            <a:ext cx="60325" cy="990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50" spc="-50" dirty="0">
                <a:solidFill>
                  <a:srgbClr val="4F4F4F"/>
                </a:solidFill>
                <a:latin typeface="Arial"/>
                <a:cs typeface="Arial"/>
              </a:rPr>
              <a:t>d</a:t>
            </a:r>
            <a:endParaRPr sz="4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355982" y="6732855"/>
            <a:ext cx="59055" cy="990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50" spc="-50" dirty="0">
                <a:solidFill>
                  <a:srgbClr val="4F4F4F"/>
                </a:solidFill>
                <a:latin typeface="Arial"/>
                <a:cs typeface="Arial"/>
              </a:rPr>
              <a:t>c</a:t>
            </a:r>
            <a:endParaRPr sz="450">
              <a:latin typeface="Arial"/>
              <a:cs typeface="Arial"/>
            </a:endParaRPr>
          </a:p>
        </p:txBody>
      </p:sp>
      <p:graphicFrame>
        <p:nvGraphicFramePr>
          <p:cNvPr id="33" name="object 33"/>
          <p:cNvGraphicFramePr>
            <a:graphicFrameLocks noGrp="1"/>
          </p:cNvGraphicFramePr>
          <p:nvPr/>
        </p:nvGraphicFramePr>
        <p:xfrm>
          <a:off x="12879889" y="8082426"/>
          <a:ext cx="1815463" cy="7931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29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9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87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850" spc="-10" dirty="0">
                          <a:latin typeface="Arial"/>
                          <a:cs typeface="Arial"/>
                        </a:rPr>
                        <a:t>project</a:t>
                      </a:r>
                      <a:endParaRPr sz="85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850" dirty="0">
                          <a:latin typeface="Arial"/>
                          <a:cs typeface="Arial"/>
                        </a:rPr>
                        <a:t>fase</a:t>
                      </a:r>
                      <a:r>
                        <a:rPr sz="85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9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5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-10" dirty="0">
                          <a:latin typeface="Arial"/>
                          <a:cs typeface="Arial"/>
                        </a:rPr>
                        <a:t>status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850" dirty="0">
                          <a:latin typeface="Arial"/>
                          <a:cs typeface="Arial"/>
                        </a:rPr>
                        <a:t> </a:t>
                      </a:r>
                      <a:endParaRPr sz="850">
                        <a:latin typeface="Arial"/>
                        <a:cs typeface="Arial"/>
                      </a:endParaRPr>
                    </a:p>
                    <a:p>
                      <a:pPr marL="6604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850" dirty="0">
                          <a:latin typeface="Arial"/>
                          <a:cs typeface="Arial"/>
                        </a:rPr>
                        <a:t> 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850" spc="-10" dirty="0">
                          <a:latin typeface="Arial"/>
                          <a:cs typeface="Arial"/>
                        </a:rPr>
                        <a:t>Xplore</a:t>
                      </a:r>
                      <a:endParaRPr sz="850">
                        <a:latin typeface="Arial"/>
                        <a:cs typeface="Arial"/>
                      </a:endParaRPr>
                    </a:p>
                    <a:p>
                      <a:pPr marL="3937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850" dirty="0">
                          <a:latin typeface="Arial"/>
                          <a:cs typeface="Arial"/>
                        </a:rPr>
                        <a:t>DO</a:t>
                      </a:r>
                      <a:r>
                        <a:rPr sz="85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14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5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40" dirty="0">
                          <a:latin typeface="Arial"/>
                          <a:cs typeface="Arial"/>
                        </a:rPr>
                        <a:t>concept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1587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50" dirty="0">
                          <a:latin typeface="Arial"/>
                          <a:cs typeface="Arial"/>
                        </a:rPr>
                        <a:t>formaat</a:t>
                      </a:r>
                      <a:r>
                        <a:rPr sz="85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9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5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-10" dirty="0">
                          <a:latin typeface="Arial"/>
                          <a:cs typeface="Arial"/>
                        </a:rPr>
                        <a:t>schaal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9209" marB="0"/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50" dirty="0">
                          <a:latin typeface="Arial"/>
                          <a:cs typeface="Arial"/>
                        </a:rPr>
                        <a:t> 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9209" marB="0"/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850" dirty="0">
                          <a:latin typeface="Arial"/>
                          <a:cs typeface="Arial"/>
                        </a:rPr>
                        <a:t>A3</a:t>
                      </a:r>
                      <a:r>
                        <a:rPr sz="85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14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5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-20" dirty="0">
                          <a:latin typeface="Arial"/>
                          <a:cs typeface="Arial"/>
                        </a:rPr>
                        <a:t>1:50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98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13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50" spc="-10" dirty="0">
                          <a:latin typeface="Arial"/>
                          <a:cs typeface="Arial"/>
                        </a:rPr>
                        <a:t>datum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9209" marB="0"/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50" dirty="0">
                          <a:latin typeface="Arial"/>
                          <a:cs typeface="Arial"/>
                        </a:rPr>
                        <a:t> 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9209" marB="0"/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850" spc="-10" dirty="0">
                          <a:latin typeface="Arial"/>
                          <a:cs typeface="Arial"/>
                        </a:rPr>
                        <a:t>24.02.2022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984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4" name="object 34"/>
          <p:cNvSpPr/>
          <p:nvPr/>
        </p:nvSpPr>
        <p:spPr>
          <a:xfrm>
            <a:off x="12547234" y="7335286"/>
            <a:ext cx="9525" cy="2715260"/>
          </a:xfrm>
          <a:custGeom>
            <a:avLst/>
            <a:gdLst/>
            <a:ahLst/>
            <a:cxnLst/>
            <a:rect l="l" t="t" r="r" b="b"/>
            <a:pathLst>
              <a:path w="9525" h="2715259">
                <a:moveTo>
                  <a:pt x="9144" y="0"/>
                </a:moveTo>
                <a:lnTo>
                  <a:pt x="0" y="0"/>
                </a:lnTo>
                <a:lnTo>
                  <a:pt x="0" y="2714871"/>
                </a:lnTo>
                <a:lnTo>
                  <a:pt x="9144" y="2714871"/>
                </a:lnTo>
                <a:lnTo>
                  <a:pt x="91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" name="object 35"/>
          <p:cNvGrpSpPr/>
          <p:nvPr/>
        </p:nvGrpSpPr>
        <p:grpSpPr>
          <a:xfrm>
            <a:off x="12911481" y="9184138"/>
            <a:ext cx="645160" cy="106045"/>
            <a:chOff x="12911481" y="9184138"/>
            <a:chExt cx="645160" cy="106045"/>
          </a:xfrm>
        </p:grpSpPr>
        <p:pic>
          <p:nvPicPr>
            <p:cNvPr id="36" name="object 3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11481" y="9185211"/>
              <a:ext cx="380744" cy="104813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327887" y="9184138"/>
              <a:ext cx="228589" cy="105662"/>
            </a:xfrm>
            <a:prstGeom prst="rect">
              <a:avLst/>
            </a:prstGeom>
          </p:spPr>
        </p:pic>
      </p:grpSp>
      <p:pic>
        <p:nvPicPr>
          <p:cNvPr id="38" name="object 3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608735" y="9186255"/>
            <a:ext cx="708078" cy="128195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12898939" y="9448740"/>
            <a:ext cx="1149350" cy="5118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800" dirty="0">
                <a:latin typeface="Arial"/>
                <a:cs typeface="Arial"/>
              </a:rPr>
              <a:t>Krelis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-20" dirty="0">
                <a:latin typeface="Arial"/>
                <a:cs typeface="Arial"/>
              </a:rPr>
              <a:t>Louwenstraat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spc="-20" dirty="0">
                <a:latin typeface="Arial"/>
                <a:cs typeface="Arial"/>
              </a:rPr>
              <a:t>1F05 </a:t>
            </a:r>
            <a:r>
              <a:rPr sz="800" dirty="0">
                <a:latin typeface="Arial"/>
                <a:cs typeface="Arial"/>
              </a:rPr>
              <a:t>1055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KA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Amsterdam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800" dirty="0">
                <a:latin typeface="Arial"/>
                <a:cs typeface="Arial"/>
              </a:rPr>
              <a:t>020 785 06</a:t>
            </a:r>
            <a:r>
              <a:rPr sz="800" spc="10" dirty="0">
                <a:latin typeface="Arial"/>
                <a:cs typeface="Arial"/>
              </a:rPr>
              <a:t> </a:t>
            </a:r>
            <a:r>
              <a:rPr sz="800" spc="-25" dirty="0">
                <a:latin typeface="Arial"/>
                <a:cs typeface="Arial"/>
              </a:rPr>
              <a:t>61</a:t>
            </a:r>
            <a:endParaRPr sz="8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2898939" y="7116028"/>
            <a:ext cx="1351915" cy="697230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0"/>
              </a:spcBef>
            </a:pPr>
            <a:r>
              <a:rPr sz="1800" spc="-90" dirty="0">
                <a:latin typeface="Arial"/>
                <a:cs typeface="Arial"/>
              </a:rPr>
              <a:t>DO-</a:t>
            </a:r>
            <a:r>
              <a:rPr sz="1800" spc="-25" dirty="0">
                <a:latin typeface="Arial"/>
                <a:cs typeface="Arial"/>
              </a:rPr>
              <a:t>650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1200" dirty="0">
                <a:latin typeface="Arial"/>
                <a:cs typeface="Arial"/>
              </a:rPr>
              <a:t>Makerspace</a:t>
            </a:r>
            <a:r>
              <a:rPr sz="1200" spc="2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media</a:t>
            </a:r>
            <a:endParaRPr sz="120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12551805" y="6437036"/>
            <a:ext cx="0" cy="539750"/>
          </a:xfrm>
          <a:custGeom>
            <a:avLst/>
            <a:gdLst/>
            <a:ahLst/>
            <a:cxnLst/>
            <a:rect l="l" t="t" r="r" b="b"/>
            <a:pathLst>
              <a:path h="539750">
                <a:moveTo>
                  <a:pt x="0" y="539724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12898939" y="6317057"/>
            <a:ext cx="1350645" cy="641985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850" spc="-10" dirty="0">
                <a:latin typeface="Arial"/>
                <a:cs typeface="Arial"/>
              </a:rPr>
              <a:t>renvooi</a:t>
            </a:r>
            <a:endParaRPr sz="850">
              <a:latin typeface="Arial"/>
              <a:cs typeface="Arial"/>
            </a:endParaRPr>
          </a:p>
          <a:p>
            <a:pPr marL="12700" marR="5080">
              <a:lnSpc>
                <a:spcPct val="158500"/>
              </a:lnSpc>
            </a:pPr>
            <a:r>
              <a:rPr sz="850" dirty="0">
                <a:latin typeface="Arial"/>
                <a:cs typeface="Arial"/>
              </a:rPr>
              <a:t>vaste</a:t>
            </a:r>
            <a:r>
              <a:rPr sz="850" spc="80" dirty="0">
                <a:latin typeface="Arial"/>
                <a:cs typeface="Arial"/>
              </a:rPr>
              <a:t> </a:t>
            </a:r>
            <a:r>
              <a:rPr sz="850" dirty="0">
                <a:latin typeface="Arial"/>
                <a:cs typeface="Arial"/>
              </a:rPr>
              <a:t>inrichting</a:t>
            </a:r>
            <a:r>
              <a:rPr sz="850" spc="85" dirty="0">
                <a:latin typeface="Arial"/>
                <a:cs typeface="Arial"/>
              </a:rPr>
              <a:t> </a:t>
            </a:r>
            <a:r>
              <a:rPr sz="850" dirty="0">
                <a:latin typeface="Arial"/>
                <a:cs typeface="Arial"/>
              </a:rPr>
              <a:t>in</a:t>
            </a:r>
            <a:r>
              <a:rPr sz="850" spc="85" dirty="0">
                <a:latin typeface="Arial"/>
                <a:cs typeface="Arial"/>
              </a:rPr>
              <a:t> </a:t>
            </a:r>
            <a:r>
              <a:rPr sz="850" spc="-10" dirty="0">
                <a:latin typeface="Arial"/>
                <a:cs typeface="Arial"/>
              </a:rPr>
              <a:t>zwart </a:t>
            </a:r>
            <a:r>
              <a:rPr sz="850" dirty="0">
                <a:solidFill>
                  <a:srgbClr val="C0C0C0"/>
                </a:solidFill>
                <a:latin typeface="Arial"/>
                <a:cs typeface="Arial"/>
              </a:rPr>
              <a:t>losse</a:t>
            </a:r>
            <a:r>
              <a:rPr sz="850" spc="105" dirty="0">
                <a:solidFill>
                  <a:srgbClr val="C0C0C0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C0C0C0"/>
                </a:solidFill>
                <a:latin typeface="Arial"/>
                <a:cs typeface="Arial"/>
              </a:rPr>
              <a:t>inrichting</a:t>
            </a:r>
            <a:r>
              <a:rPr sz="850" spc="125" dirty="0">
                <a:solidFill>
                  <a:srgbClr val="C0C0C0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C0C0C0"/>
                </a:solidFill>
                <a:latin typeface="Arial"/>
                <a:cs typeface="Arial"/>
              </a:rPr>
              <a:t>in</a:t>
            </a:r>
            <a:r>
              <a:rPr sz="850" spc="114" dirty="0">
                <a:solidFill>
                  <a:srgbClr val="C0C0C0"/>
                </a:solidFill>
                <a:latin typeface="Arial"/>
                <a:cs typeface="Arial"/>
              </a:rPr>
              <a:t> </a:t>
            </a:r>
            <a:r>
              <a:rPr sz="850" spc="-10" dirty="0">
                <a:solidFill>
                  <a:srgbClr val="C0C0C0"/>
                </a:solidFill>
                <a:latin typeface="Arial"/>
                <a:cs typeface="Arial"/>
              </a:rPr>
              <a:t>lichtgrijs</a:t>
            </a:r>
            <a:endParaRPr sz="850">
              <a:latin typeface="Arial"/>
              <a:cs typeface="Arial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5630078" y="10308494"/>
            <a:ext cx="642620" cy="106045"/>
            <a:chOff x="5630078" y="10308494"/>
            <a:chExt cx="642620" cy="106045"/>
          </a:xfrm>
        </p:grpSpPr>
        <p:pic>
          <p:nvPicPr>
            <p:cNvPr id="44" name="object 4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30078" y="10309570"/>
              <a:ext cx="379253" cy="104393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44858" y="10308494"/>
              <a:ext cx="227700" cy="105262"/>
            </a:xfrm>
            <a:prstGeom prst="rect">
              <a:avLst/>
            </a:prstGeom>
          </p:spPr>
        </p:pic>
      </p:grpSp>
      <p:pic>
        <p:nvPicPr>
          <p:cNvPr id="46" name="object 4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324617" y="10310610"/>
            <a:ext cx="705299" cy="127702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364971" y="10231923"/>
            <a:ext cx="729967" cy="288979"/>
          </a:xfrm>
          <a:prstGeom prst="rect">
            <a:avLst/>
          </a:prstGeom>
        </p:spPr>
      </p:pic>
      <p:sp>
        <p:nvSpPr>
          <p:cNvPr id="48" name="object 4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95"/>
              </a:lnSpc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  <p:sp>
        <p:nvSpPr>
          <p:cNvPr id="49" name="object 4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95"/>
              </a:lnSpc>
            </a:pPr>
            <a:r>
              <a:rPr spc="-20" dirty="0"/>
              <a:t>Presentatie</a:t>
            </a:r>
            <a:r>
              <a:rPr spc="-30" dirty="0"/>
              <a:t> </a:t>
            </a:r>
            <a:r>
              <a:rPr spc="-10" dirty="0"/>
              <a:t>Xplore</a:t>
            </a:r>
            <a:r>
              <a:rPr spc="-3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spc="-10" dirty="0"/>
              <a:t>13.02.2024</a:t>
            </a:r>
          </a:p>
        </p:txBody>
      </p:sp>
      <p:pic>
        <p:nvPicPr>
          <p:cNvPr id="50" name="Afbeelding 49">
            <a:extLst>
              <a:ext uri="{FF2B5EF4-FFF2-40B4-BE49-F238E27FC236}">
                <a16:creationId xmlns:a16="http://schemas.microsoft.com/office/drawing/2014/main" id="{B2B2F007-8C50-8B1A-E712-C285820348D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meubels, schermopname, interieurontwerp, collage&#10;&#10;Automatisch gegenereerde beschrijving">
            <a:extLst>
              <a:ext uri="{FF2B5EF4-FFF2-40B4-BE49-F238E27FC236}">
                <a16:creationId xmlns:a16="http://schemas.microsoft.com/office/drawing/2014/main" id="{A346BBE9-5895-A84B-AF7E-3AFD3630CA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53"/>
            <a:ext cx="15125700" cy="10683294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D9540FF1-A73B-CCC2-8ED9-0D7B6151D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8862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schermopname, kaart, diagram, tekst&#10;&#10;Automatisch gegenereerde beschrijving">
            <a:extLst>
              <a:ext uri="{FF2B5EF4-FFF2-40B4-BE49-F238E27FC236}">
                <a16:creationId xmlns:a16="http://schemas.microsoft.com/office/drawing/2014/main" id="{E2051CE7-D2BC-8422-B895-D6EADDCDD7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33"/>
            <a:ext cx="15125700" cy="10698666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EC29441F-726B-41D0-928D-712576203B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5286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staal, Composiet, gebouw, armatuur&#10;&#10;Automatisch gegenereerde beschrijving">
            <a:extLst>
              <a:ext uri="{FF2B5EF4-FFF2-40B4-BE49-F238E27FC236}">
                <a16:creationId xmlns:a16="http://schemas.microsoft.com/office/drawing/2014/main" id="{A7EFD340-E19D-BD86-71D4-072FE25CB3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78050" y="1308098"/>
            <a:ext cx="10769598" cy="8077199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30A5469C-7FDD-12E3-82FD-7D18E4B396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1674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"/>
            <a:ext cx="15119985" cy="1005479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47299" y="368309"/>
            <a:ext cx="2256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0" dirty="0">
                <a:solidFill>
                  <a:srgbClr val="231F20"/>
                </a:solidFill>
                <a:latin typeface="Arial"/>
                <a:cs typeface="Arial"/>
              </a:rPr>
              <a:t>Impressie</a:t>
            </a:r>
            <a:r>
              <a:rPr sz="18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231F20"/>
                </a:solidFill>
                <a:latin typeface="Arial"/>
                <a:cs typeface="Arial"/>
              </a:rPr>
              <a:t>grand</a:t>
            </a:r>
            <a:r>
              <a:rPr sz="18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231F20"/>
                </a:solidFill>
                <a:latin typeface="Arial"/>
                <a:cs typeface="Arial"/>
              </a:rPr>
              <a:t>café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30078" y="10308494"/>
            <a:ext cx="1399838" cy="12981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64971" y="10231923"/>
            <a:ext cx="729967" cy="28897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95"/>
              </a:lnSpc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B3A52161-288F-29C1-40F3-6F200BBEF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  <p:sp>
        <p:nvSpPr>
          <p:cNvPr id="9" name="object 7">
            <a:extLst>
              <a:ext uri="{FF2B5EF4-FFF2-40B4-BE49-F238E27FC236}">
                <a16:creationId xmlns:a16="http://schemas.microsoft.com/office/drawing/2014/main" id="{A11B9745-FC07-168E-FB52-AB31606AF308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11601450" y="10277415"/>
            <a:ext cx="3171591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95"/>
              </a:lnSpc>
            </a:pPr>
            <a:r>
              <a:rPr spc="-20" dirty="0"/>
              <a:t>Presentatie</a:t>
            </a:r>
            <a:r>
              <a:rPr spc="-30" dirty="0"/>
              <a:t> </a:t>
            </a:r>
            <a:r>
              <a:rPr spc="-10" dirty="0"/>
              <a:t>Xplore</a:t>
            </a:r>
            <a:r>
              <a:rPr spc="-30" dirty="0"/>
              <a:t> </a:t>
            </a:r>
            <a:r>
              <a:rPr lang="nl-NL" spc="-30" dirty="0"/>
              <a:t>Nieuwbouw update 4-4-25</a:t>
            </a:r>
            <a:endParaRPr spc="-1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gebouw, Amber, verlichting, plafond&#10;&#10;Automatisch gegenereerde beschrijving">
            <a:extLst>
              <a:ext uri="{FF2B5EF4-FFF2-40B4-BE49-F238E27FC236}">
                <a16:creationId xmlns:a16="http://schemas.microsoft.com/office/drawing/2014/main" id="{EB052AE6-A1FD-A5C4-D824-5817AAA3E9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01850" y="1346200"/>
            <a:ext cx="10769600" cy="80772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1065DBD0-EE27-311C-B0CD-D95017B89687}"/>
              </a:ext>
            </a:extLst>
          </p:cNvPr>
          <p:cNvSpPr txBox="1"/>
          <p:nvPr/>
        </p:nvSpPr>
        <p:spPr>
          <a:xfrm>
            <a:off x="8020050" y="98425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>
                <a:solidFill>
                  <a:schemeClr val="bg1"/>
                </a:solidFill>
              </a:rPr>
              <a:t>Grandcafe</a:t>
            </a:r>
            <a:r>
              <a:rPr lang="nl-NL" dirty="0">
                <a:solidFill>
                  <a:schemeClr val="bg1"/>
                </a:solidFill>
              </a:rPr>
              <a:t> vanuit deelschool 1</a:t>
            </a:r>
            <a:r>
              <a:rPr lang="nl-NL" baseline="30000" dirty="0">
                <a:solidFill>
                  <a:schemeClr val="bg1"/>
                </a:solidFill>
              </a:rPr>
              <a:t>e</a:t>
            </a:r>
            <a:r>
              <a:rPr lang="nl-NL" dirty="0">
                <a:solidFill>
                  <a:schemeClr val="bg1"/>
                </a:solidFill>
              </a:rPr>
              <a:t> verdieping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1755E2AC-2557-C1D9-FB5E-83A2FBA097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3017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overdekt, muur, gebouw, Amber&#10;&#10;Automatisch gegenereerde beschrijving">
            <a:extLst>
              <a:ext uri="{FF2B5EF4-FFF2-40B4-BE49-F238E27FC236}">
                <a16:creationId xmlns:a16="http://schemas.microsoft.com/office/drawing/2014/main" id="{28BE5133-FE0A-D7E8-507B-66C0EEFF0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78049" y="1308101"/>
            <a:ext cx="10769600" cy="8077200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C6D36A01-CE1A-1AE5-12AA-8DB588B02CC2}"/>
              </a:ext>
            </a:extLst>
          </p:cNvPr>
          <p:cNvSpPr txBox="1"/>
          <p:nvPr/>
        </p:nvSpPr>
        <p:spPr>
          <a:xfrm>
            <a:off x="8020050" y="98425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>
                <a:solidFill>
                  <a:schemeClr val="bg1"/>
                </a:solidFill>
              </a:rPr>
              <a:t>Grandcafe</a:t>
            </a:r>
            <a:r>
              <a:rPr lang="nl-NL" dirty="0">
                <a:solidFill>
                  <a:schemeClr val="bg1"/>
                </a:solidFill>
              </a:rPr>
              <a:t> vanuit deelschool 2</a:t>
            </a:r>
            <a:r>
              <a:rPr lang="nl-NL" baseline="30000" dirty="0">
                <a:solidFill>
                  <a:schemeClr val="bg1"/>
                </a:solidFill>
              </a:rPr>
              <a:t>e</a:t>
            </a:r>
            <a:r>
              <a:rPr lang="nl-NL" dirty="0">
                <a:solidFill>
                  <a:schemeClr val="bg1"/>
                </a:solidFill>
              </a:rPr>
              <a:t> verdieping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0C5DE41-033E-9E7D-1975-42F073BDF7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5244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rappen, gebouw, Composiet, overdekt&#10;&#10;Automatisch gegenereerde beschrijving">
            <a:extLst>
              <a:ext uri="{FF2B5EF4-FFF2-40B4-BE49-F238E27FC236}">
                <a16:creationId xmlns:a16="http://schemas.microsoft.com/office/drawing/2014/main" id="{B85F18AB-6513-7F00-09AE-7CF7D994E6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78049" y="1308101"/>
            <a:ext cx="10769600" cy="8077200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78433849-2F47-C55A-7502-E2DB25A2329D}"/>
              </a:ext>
            </a:extLst>
          </p:cNvPr>
          <p:cNvSpPr txBox="1"/>
          <p:nvPr/>
        </p:nvSpPr>
        <p:spPr>
          <a:xfrm>
            <a:off x="8020050" y="98425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>
                <a:solidFill>
                  <a:schemeClr val="bg1"/>
                </a:solidFill>
              </a:rPr>
              <a:t>Grandcafe</a:t>
            </a:r>
            <a:r>
              <a:rPr lang="nl-NL" dirty="0">
                <a:solidFill>
                  <a:schemeClr val="bg1"/>
                </a:solidFill>
              </a:rPr>
              <a:t> gezien vanuit entree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031BBD5-CCBB-5A49-9AFC-7AA3D903B6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4889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"/>
            <a:ext cx="15119985" cy="1005479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47299" y="368309"/>
            <a:ext cx="33521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0" dirty="0">
                <a:solidFill>
                  <a:srgbClr val="231F20"/>
                </a:solidFill>
                <a:latin typeface="Arial"/>
                <a:cs typeface="Arial"/>
              </a:rPr>
              <a:t>Impressie</a:t>
            </a:r>
            <a:r>
              <a:rPr sz="18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231F20"/>
                </a:solidFill>
                <a:latin typeface="Arial"/>
                <a:cs typeface="Arial"/>
              </a:rPr>
              <a:t>vide</a:t>
            </a:r>
            <a:r>
              <a:rPr sz="1800" b="1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sz="1800" b="1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spc="-30" dirty="0">
                <a:solidFill>
                  <a:srgbClr val="231F20"/>
                </a:solidFill>
                <a:latin typeface="Arial"/>
                <a:cs typeface="Arial"/>
              </a:rPr>
              <a:t>makerspaces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30078" y="10308494"/>
            <a:ext cx="1399838" cy="12981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64971" y="10231923"/>
            <a:ext cx="729967" cy="28897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95"/>
              </a:lnSpc>
            </a:pPr>
            <a:fld id="{81D60167-4931-47E6-BA6A-407CBD079E47}" type="slidenum">
              <a:rPr spc="-25" dirty="0"/>
              <a:t>24</a:t>
            </a:fld>
            <a:endParaRPr spc="-25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11601450" y="10277415"/>
            <a:ext cx="3171591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95"/>
              </a:lnSpc>
            </a:pPr>
            <a:r>
              <a:rPr spc="-20" dirty="0"/>
              <a:t>Presentatie</a:t>
            </a:r>
            <a:r>
              <a:rPr spc="-30" dirty="0"/>
              <a:t> </a:t>
            </a:r>
            <a:r>
              <a:rPr spc="-10" dirty="0"/>
              <a:t>Xplore</a:t>
            </a:r>
            <a:r>
              <a:rPr spc="-30" dirty="0"/>
              <a:t> </a:t>
            </a:r>
            <a:r>
              <a:rPr lang="nl-NL" spc="-30" dirty="0"/>
              <a:t>Nieuwbouw update 4-4-25</a:t>
            </a:r>
            <a:endParaRPr spc="-10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3F42A042-237C-B79B-9385-6C3DE360B9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vaas, kamerplant, bloempot, meubels&#10;&#10;Automatisch gegenereerde beschrijving">
            <a:extLst>
              <a:ext uri="{FF2B5EF4-FFF2-40B4-BE49-F238E27FC236}">
                <a16:creationId xmlns:a16="http://schemas.microsoft.com/office/drawing/2014/main" id="{5EF79C5B-64E5-393E-BB38-C79E5D0222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8" y="-10319"/>
            <a:ext cx="15111132" cy="10703719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2C23F9C8-6430-CCA0-32DE-4480EEA823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7998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Plan, tekst, diagram, schermopname&#10;&#10;Automatisch gegenereerde beschrijving">
            <a:extLst>
              <a:ext uri="{FF2B5EF4-FFF2-40B4-BE49-F238E27FC236}">
                <a16:creationId xmlns:a16="http://schemas.microsoft.com/office/drawing/2014/main" id="{87A9BEF0-9D4A-F6C8-23BD-3DDC4BBD01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793"/>
            <a:ext cx="15125700" cy="10722986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7F8C222C-0B34-C17A-0348-94AC57722B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2976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schets, diagram, tekening, Plan&#10;&#10;Automatisch gegenereerde beschrijving">
            <a:extLst>
              <a:ext uri="{FF2B5EF4-FFF2-40B4-BE49-F238E27FC236}">
                <a16:creationId xmlns:a16="http://schemas.microsoft.com/office/drawing/2014/main" id="{E537A5AD-2A2A-F80C-AAC1-8DB3C97E3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994"/>
            <a:ext cx="15125700" cy="10541412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F05A6EDF-8F78-2180-9F3E-660E14884C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0078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gebouw, armatuur, Daglicht aanbrengen, architectuur&#10;&#10;Automatisch gegenereerde beschrijving">
            <a:extLst>
              <a:ext uri="{FF2B5EF4-FFF2-40B4-BE49-F238E27FC236}">
                <a16:creationId xmlns:a16="http://schemas.microsoft.com/office/drawing/2014/main" id="{0B61CDBA-4178-31C2-6E11-195D4E38FD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54249" y="1323340"/>
            <a:ext cx="10769600" cy="8077200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27719F4E-B2C2-F08E-FFE6-13F4886DE795}"/>
              </a:ext>
            </a:extLst>
          </p:cNvPr>
          <p:cNvSpPr txBox="1"/>
          <p:nvPr/>
        </p:nvSpPr>
        <p:spPr>
          <a:xfrm>
            <a:off x="8020050" y="98425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Keuken vanuit Grandcafé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0B5FF62-69DA-DFAE-0769-B65DCF97C0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4570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01511" y="1138682"/>
            <a:ext cx="13455650" cy="8916670"/>
            <a:chOff x="1201511" y="1138682"/>
            <a:chExt cx="13455650" cy="89166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1511" y="1138682"/>
              <a:ext cx="13455324" cy="89161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65394" y="7524010"/>
              <a:ext cx="180009" cy="179997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7620500" y="368309"/>
            <a:ext cx="9607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231F20"/>
                </a:solidFill>
                <a:latin typeface="Arial"/>
                <a:cs typeface="Arial"/>
              </a:rPr>
              <a:t>1.320</a:t>
            </a:r>
            <a:r>
              <a:rPr sz="1800" spc="-10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+</a:t>
            </a:r>
            <a:r>
              <a:rPr sz="1800" spc="-1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spc="-50" dirty="0">
                <a:solidFill>
                  <a:srgbClr val="231F20"/>
                </a:solidFill>
                <a:latin typeface="Arial"/>
                <a:cs typeface="Arial"/>
              </a:rPr>
              <a:t>P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99689" y="75166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65394" y="8620211"/>
            <a:ext cx="180009" cy="17999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199689" y="86128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46475" y="8620211"/>
            <a:ext cx="180009" cy="17999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280770" y="86128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27555" y="8620211"/>
            <a:ext cx="180009" cy="17999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4361850" y="86128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08635" y="8620211"/>
            <a:ext cx="180009" cy="17999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5442930" y="86128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1977194" y="4572010"/>
            <a:ext cx="259079" cy="1109345"/>
            <a:chOff x="11977194" y="4572010"/>
            <a:chExt cx="259079" cy="1109345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55794" y="5500812"/>
              <a:ext cx="180009" cy="17999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977194" y="4572010"/>
              <a:ext cx="180009" cy="179997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12011490" y="4564663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602796" y="3168011"/>
            <a:ext cx="180009" cy="17999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1637089" y="3160665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01194" y="2700011"/>
            <a:ext cx="180009" cy="179997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11435490" y="26926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29194" y="3060011"/>
            <a:ext cx="180009" cy="179997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10463490" y="3052663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195795" y="3139211"/>
            <a:ext cx="5775325" cy="4565015"/>
            <a:chOff x="4195795" y="3139211"/>
            <a:chExt cx="5775325" cy="4565015"/>
          </a:xfrm>
        </p:grpSpPr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90794" y="3139211"/>
              <a:ext cx="180009" cy="17999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95795" y="7524011"/>
              <a:ext cx="180009" cy="179997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9825089" y="3131866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230090" y="75166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30" name="object 3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71244" y="7524011"/>
            <a:ext cx="180009" cy="179997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4905540" y="75166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32" name="object 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46694" y="7524011"/>
            <a:ext cx="180009" cy="179997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5580989" y="75166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34" name="object 3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296794" y="5337012"/>
            <a:ext cx="180009" cy="179997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11331089" y="5318262"/>
            <a:ext cx="855980" cy="35306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  <a:p>
            <a:pPr marL="771525">
              <a:lnSpc>
                <a:spcPct val="100000"/>
              </a:lnSpc>
              <a:spcBef>
                <a:spcPts val="9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36" name="object 3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75794" y="4662011"/>
            <a:ext cx="180009" cy="179997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10710088" y="4654664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38" name="object 3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61795" y="4014010"/>
            <a:ext cx="180009" cy="179997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10296090" y="4006662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40" name="object 4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22145" y="7524011"/>
            <a:ext cx="180009" cy="179997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6256440" y="75166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42" name="object 4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97594" y="7524011"/>
            <a:ext cx="180009" cy="179997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6931890" y="75166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44" name="object 4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90794" y="4230013"/>
            <a:ext cx="180009" cy="179997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9225089" y="4222662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46" name="object 4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46475" y="7110014"/>
            <a:ext cx="180009" cy="179997"/>
          </a:xfrm>
          <a:prstGeom prst="rect">
            <a:avLst/>
          </a:prstGeom>
        </p:spPr>
      </p:pic>
      <p:sp>
        <p:nvSpPr>
          <p:cNvPr id="47" name="object 47"/>
          <p:cNvSpPr txBox="1"/>
          <p:nvPr/>
        </p:nvSpPr>
        <p:spPr>
          <a:xfrm>
            <a:off x="3280770" y="7102662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4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48" name="object 4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48796" y="6075012"/>
            <a:ext cx="180009" cy="179997"/>
          </a:xfrm>
          <a:prstGeom prst="rect">
            <a:avLst/>
          </a:prstGeom>
        </p:spPr>
      </p:pic>
      <p:sp>
        <p:nvSpPr>
          <p:cNvPr id="49" name="object 49"/>
          <p:cNvSpPr txBox="1"/>
          <p:nvPr/>
        </p:nvSpPr>
        <p:spPr>
          <a:xfrm>
            <a:off x="9483090" y="6067664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5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9358795" y="5049012"/>
            <a:ext cx="563245" cy="2212340"/>
            <a:chOff x="9358795" y="5049012"/>
            <a:chExt cx="563245" cy="2212340"/>
          </a:xfrm>
        </p:grpSpPr>
        <p:pic>
          <p:nvPicPr>
            <p:cNvPr id="51" name="object 5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58795" y="5049012"/>
              <a:ext cx="180009" cy="179997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41595" y="7081210"/>
              <a:ext cx="180009" cy="179997"/>
            </a:xfrm>
            <a:prstGeom prst="rect">
              <a:avLst/>
            </a:prstGeom>
          </p:spPr>
        </p:pic>
      </p:grpSp>
      <p:sp>
        <p:nvSpPr>
          <p:cNvPr id="53" name="object 53"/>
          <p:cNvSpPr txBox="1"/>
          <p:nvPr/>
        </p:nvSpPr>
        <p:spPr>
          <a:xfrm>
            <a:off x="9393088" y="5041663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6</a:t>
            </a:r>
            <a:endParaRPr sz="10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9775890" y="7073862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7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55" name="object 5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89713" y="8620211"/>
            <a:ext cx="180009" cy="179997"/>
          </a:xfrm>
          <a:prstGeom prst="rect">
            <a:avLst/>
          </a:prstGeom>
        </p:spPr>
      </p:pic>
      <p:sp>
        <p:nvSpPr>
          <p:cNvPr id="56" name="object 56"/>
          <p:cNvSpPr txBox="1"/>
          <p:nvPr/>
        </p:nvSpPr>
        <p:spPr>
          <a:xfrm>
            <a:off x="6524008" y="86128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57" name="object 5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70795" y="8620211"/>
            <a:ext cx="180009" cy="179997"/>
          </a:xfrm>
          <a:prstGeom prst="rect">
            <a:avLst/>
          </a:prstGeom>
        </p:spPr>
      </p:pic>
      <p:sp>
        <p:nvSpPr>
          <p:cNvPr id="58" name="object 58"/>
          <p:cNvSpPr txBox="1"/>
          <p:nvPr/>
        </p:nvSpPr>
        <p:spPr>
          <a:xfrm>
            <a:off x="7605090" y="86128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0" y="1134008"/>
            <a:ext cx="7641590" cy="4801235"/>
          </a:xfrm>
          <a:custGeom>
            <a:avLst/>
            <a:gdLst/>
            <a:ahLst/>
            <a:cxnLst/>
            <a:rect l="l" t="t" r="r" b="b"/>
            <a:pathLst>
              <a:path w="7641590" h="4801235">
                <a:moveTo>
                  <a:pt x="7641005" y="0"/>
                </a:moveTo>
                <a:lnTo>
                  <a:pt x="0" y="0"/>
                </a:lnTo>
                <a:lnTo>
                  <a:pt x="0" y="4800803"/>
                </a:lnTo>
                <a:lnTo>
                  <a:pt x="7641005" y="4800803"/>
                </a:lnTo>
                <a:lnTo>
                  <a:pt x="76410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1715300" y="1580916"/>
            <a:ext cx="1600200" cy="135890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400"/>
              </a:spcBef>
              <a:buAutoNum type="arabicPeriod"/>
              <a:tabLst>
                <a:tab pos="240665" algn="l"/>
              </a:tabLst>
            </a:pPr>
            <a:r>
              <a:rPr sz="1000" spc="-10" dirty="0">
                <a:solidFill>
                  <a:srgbClr val="231F20"/>
                </a:solidFill>
                <a:latin typeface="Arial"/>
                <a:cs typeface="Arial"/>
              </a:rPr>
              <a:t>coachgroep</a:t>
            </a:r>
            <a:endParaRPr sz="100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240665" algn="l"/>
              </a:tabLst>
            </a:pPr>
            <a:r>
              <a:rPr sz="1000" spc="-10" dirty="0">
                <a:solidFill>
                  <a:srgbClr val="231F20"/>
                </a:solidFill>
                <a:latin typeface="Arial"/>
                <a:cs typeface="Arial"/>
              </a:rPr>
              <a:t>spreekkamer</a:t>
            </a:r>
            <a:endParaRPr sz="1000">
              <a:latin typeface="Arial"/>
              <a:cs typeface="Arial"/>
            </a:endParaRPr>
          </a:p>
          <a:p>
            <a:pPr marL="238760" indent="-226060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238760" algn="l"/>
              </a:tabLst>
            </a:pPr>
            <a:r>
              <a:rPr sz="1000" spc="-10" dirty="0">
                <a:solidFill>
                  <a:srgbClr val="231F20"/>
                </a:solidFill>
                <a:latin typeface="Arial"/>
                <a:cs typeface="Arial"/>
              </a:rPr>
              <a:t>vakman</a:t>
            </a:r>
            <a:endParaRPr sz="1000">
              <a:latin typeface="Arial"/>
              <a:cs typeface="Arial"/>
            </a:endParaRPr>
          </a:p>
          <a:p>
            <a:pPr marL="238760" indent="-226060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238760" algn="l"/>
              </a:tabLst>
            </a:pPr>
            <a:r>
              <a:rPr sz="1000" spc="-10" dirty="0">
                <a:solidFill>
                  <a:srgbClr val="231F20"/>
                </a:solidFill>
                <a:latin typeface="Arial"/>
                <a:cs typeface="Arial"/>
              </a:rPr>
              <a:t>werkkast</a:t>
            </a:r>
            <a:endParaRPr sz="1000">
              <a:latin typeface="Arial"/>
              <a:cs typeface="Arial"/>
            </a:endParaRPr>
          </a:p>
          <a:p>
            <a:pPr marL="239395" indent="-226695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239395" algn="l"/>
              </a:tabLst>
            </a:pPr>
            <a:r>
              <a:rPr sz="1000" spc="-20" dirty="0">
                <a:solidFill>
                  <a:srgbClr val="231F20"/>
                </a:solidFill>
                <a:latin typeface="Arial"/>
                <a:cs typeface="Arial"/>
              </a:rPr>
              <a:t>maker </a:t>
            </a:r>
            <a:r>
              <a:rPr sz="1000" dirty="0">
                <a:solidFill>
                  <a:srgbClr val="231F20"/>
                </a:solidFill>
                <a:latin typeface="Arial"/>
                <a:cs typeface="Arial"/>
              </a:rPr>
              <a:t>space</a:t>
            </a:r>
            <a:r>
              <a:rPr sz="10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Arial"/>
                <a:cs typeface="Arial"/>
              </a:rPr>
              <a:t>techniek</a:t>
            </a:r>
            <a:endParaRPr sz="1000">
              <a:latin typeface="Arial"/>
              <a:cs typeface="Arial"/>
            </a:endParaRPr>
          </a:p>
          <a:p>
            <a:pPr marL="238760" indent="-226060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238760" algn="l"/>
              </a:tabLst>
            </a:pPr>
            <a:r>
              <a:rPr sz="1000" spc="-20" dirty="0">
                <a:solidFill>
                  <a:srgbClr val="231F20"/>
                </a:solidFill>
                <a:latin typeface="Arial"/>
                <a:cs typeface="Arial"/>
              </a:rPr>
              <a:t>maker </a:t>
            </a:r>
            <a:r>
              <a:rPr sz="1000" dirty="0">
                <a:solidFill>
                  <a:srgbClr val="231F20"/>
                </a:solidFill>
                <a:latin typeface="Arial"/>
                <a:cs typeface="Arial"/>
              </a:rPr>
              <a:t>space</a:t>
            </a:r>
            <a:r>
              <a:rPr sz="10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Arial"/>
                <a:cs typeface="Arial"/>
              </a:rPr>
              <a:t>stilteruimte</a:t>
            </a:r>
            <a:endParaRPr sz="100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240665" algn="l"/>
              </a:tabLst>
            </a:pPr>
            <a:r>
              <a:rPr sz="1000" spc="-20" dirty="0">
                <a:solidFill>
                  <a:srgbClr val="231F20"/>
                </a:solidFill>
                <a:latin typeface="Arial"/>
                <a:cs typeface="Arial"/>
              </a:rPr>
              <a:t>lift</a:t>
            </a:r>
            <a:endParaRPr sz="10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47299" y="337906"/>
            <a:ext cx="274066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1800" b="1" spc="-30" dirty="0">
                <a:solidFill>
                  <a:srgbClr val="231F20"/>
                </a:solidFill>
                <a:latin typeface="Arial"/>
                <a:cs typeface="Arial"/>
              </a:rPr>
              <a:t>Plattegrond</a:t>
            </a:r>
            <a:r>
              <a:rPr sz="18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1e</a:t>
            </a:r>
            <a:r>
              <a:rPr sz="18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spc="-45" dirty="0">
                <a:solidFill>
                  <a:srgbClr val="231F20"/>
                </a:solidFill>
                <a:latin typeface="Arial"/>
                <a:cs typeface="Arial"/>
              </a:rPr>
              <a:t>verdieping </a:t>
            </a:r>
            <a:r>
              <a:rPr sz="1800" b="1" spc="-25" dirty="0">
                <a:solidFill>
                  <a:srgbClr val="231F20"/>
                </a:solidFill>
                <a:latin typeface="Arial"/>
                <a:cs typeface="Arial"/>
              </a:rPr>
              <a:t>schaal</a:t>
            </a:r>
            <a:r>
              <a:rPr sz="1800" b="1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sz="18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:</a:t>
            </a:r>
            <a:r>
              <a:rPr sz="18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231F20"/>
                </a:solidFill>
                <a:latin typeface="Arial"/>
                <a:cs typeface="Arial"/>
              </a:rPr>
              <a:t>250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62" name="object 6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630078" y="10308494"/>
            <a:ext cx="1399838" cy="129818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64971" y="10231923"/>
            <a:ext cx="729967" cy="288979"/>
          </a:xfrm>
          <a:prstGeom prst="rect">
            <a:avLst/>
          </a:prstGeom>
        </p:spPr>
      </p:pic>
      <p:sp>
        <p:nvSpPr>
          <p:cNvPr id="64" name="object 6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95"/>
              </a:lnSpc>
            </a:pPr>
            <a:fld id="{81D60167-4931-47E6-BA6A-407CBD079E47}" type="slidenum">
              <a:rPr spc="-25" dirty="0"/>
              <a:t>29</a:t>
            </a:fld>
            <a:endParaRPr spc="-25" dirty="0"/>
          </a:p>
        </p:txBody>
      </p:sp>
      <p:sp>
        <p:nvSpPr>
          <p:cNvPr id="65" name="object 6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95"/>
              </a:lnSpc>
            </a:pPr>
            <a:r>
              <a:rPr spc="-20" dirty="0"/>
              <a:t>Presentatie</a:t>
            </a:r>
            <a:r>
              <a:rPr spc="-30" dirty="0"/>
              <a:t> </a:t>
            </a:r>
            <a:r>
              <a:rPr spc="-10" dirty="0"/>
              <a:t>Xplore</a:t>
            </a:r>
            <a:r>
              <a:rPr spc="-3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spc="-10" dirty="0"/>
              <a:t>13.02.2024</a:t>
            </a:r>
          </a:p>
        </p:txBody>
      </p:sp>
      <p:pic>
        <p:nvPicPr>
          <p:cNvPr id="66" name="Afbeelding 65">
            <a:extLst>
              <a:ext uri="{FF2B5EF4-FFF2-40B4-BE49-F238E27FC236}">
                <a16:creationId xmlns:a16="http://schemas.microsoft.com/office/drawing/2014/main" id="{4F4E2E86-A09B-E864-567C-016DF34B83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898939" y="8010475"/>
            <a:ext cx="830580" cy="847725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850" spc="-10" dirty="0">
                <a:latin typeface="Arial"/>
                <a:cs typeface="Arial"/>
              </a:rPr>
              <a:t>project</a:t>
            </a:r>
            <a:endParaRPr sz="850">
              <a:latin typeface="Arial"/>
              <a:cs typeface="Arial"/>
            </a:endParaRPr>
          </a:p>
          <a:p>
            <a:pPr marL="12700" marR="5080">
              <a:lnSpc>
                <a:spcPts val="1620"/>
              </a:lnSpc>
              <a:spcBef>
                <a:spcPts val="100"/>
              </a:spcBef>
            </a:pPr>
            <a:r>
              <a:rPr sz="850" dirty="0">
                <a:latin typeface="Arial"/>
                <a:cs typeface="Arial"/>
              </a:rPr>
              <a:t>fase</a:t>
            </a:r>
            <a:r>
              <a:rPr sz="850" spc="20" dirty="0">
                <a:latin typeface="Arial"/>
                <a:cs typeface="Arial"/>
              </a:rPr>
              <a:t> </a:t>
            </a:r>
            <a:r>
              <a:rPr sz="850" spc="95" dirty="0">
                <a:latin typeface="Arial"/>
                <a:cs typeface="Arial"/>
              </a:rPr>
              <a:t>/</a:t>
            </a:r>
            <a:r>
              <a:rPr sz="850" spc="55" dirty="0">
                <a:latin typeface="Arial"/>
                <a:cs typeface="Arial"/>
              </a:rPr>
              <a:t> </a:t>
            </a:r>
            <a:r>
              <a:rPr sz="850" spc="-10" dirty="0">
                <a:latin typeface="Arial"/>
                <a:cs typeface="Arial"/>
              </a:rPr>
              <a:t>status </a:t>
            </a:r>
            <a:r>
              <a:rPr sz="850" dirty="0">
                <a:latin typeface="Arial"/>
                <a:cs typeface="Arial"/>
              </a:rPr>
              <a:t>formaat</a:t>
            </a:r>
            <a:r>
              <a:rPr sz="850" spc="20" dirty="0">
                <a:latin typeface="Arial"/>
                <a:cs typeface="Arial"/>
              </a:rPr>
              <a:t> </a:t>
            </a:r>
            <a:r>
              <a:rPr sz="850" spc="95" dirty="0">
                <a:latin typeface="Arial"/>
                <a:cs typeface="Arial"/>
              </a:rPr>
              <a:t>/</a:t>
            </a:r>
            <a:r>
              <a:rPr sz="850" spc="40" dirty="0">
                <a:latin typeface="Arial"/>
                <a:cs typeface="Arial"/>
              </a:rPr>
              <a:t> </a:t>
            </a:r>
            <a:r>
              <a:rPr sz="850" spc="-10" dirty="0">
                <a:latin typeface="Arial"/>
                <a:cs typeface="Arial"/>
              </a:rPr>
              <a:t>schaal datum</a:t>
            </a:r>
            <a:endParaRPr sz="8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836344" y="8010749"/>
            <a:ext cx="840105" cy="847725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850" spc="180" dirty="0">
                <a:latin typeface="Arial"/>
                <a:cs typeface="Arial"/>
              </a:rPr>
              <a:t>  </a:t>
            </a:r>
            <a:r>
              <a:rPr sz="850" spc="-10" dirty="0">
                <a:latin typeface="Arial"/>
                <a:cs typeface="Arial"/>
              </a:rPr>
              <a:t>Xplore</a:t>
            </a:r>
            <a:endParaRPr sz="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850" spc="185" dirty="0">
                <a:latin typeface="Arial"/>
                <a:cs typeface="Arial"/>
              </a:rPr>
              <a:t>  </a:t>
            </a:r>
            <a:r>
              <a:rPr sz="850" dirty="0">
                <a:latin typeface="Arial"/>
                <a:cs typeface="Arial"/>
              </a:rPr>
              <a:t>DO</a:t>
            </a:r>
            <a:r>
              <a:rPr sz="850" spc="30" dirty="0">
                <a:latin typeface="Arial"/>
                <a:cs typeface="Arial"/>
              </a:rPr>
              <a:t> </a:t>
            </a:r>
            <a:r>
              <a:rPr sz="850" spc="145" dirty="0">
                <a:latin typeface="Arial"/>
                <a:cs typeface="Arial"/>
              </a:rPr>
              <a:t>I</a:t>
            </a:r>
            <a:r>
              <a:rPr sz="850" spc="45" dirty="0">
                <a:latin typeface="Arial"/>
                <a:cs typeface="Arial"/>
              </a:rPr>
              <a:t> </a:t>
            </a:r>
            <a:r>
              <a:rPr sz="850" spc="40" dirty="0">
                <a:latin typeface="Arial"/>
                <a:cs typeface="Arial"/>
              </a:rPr>
              <a:t>concept</a:t>
            </a:r>
            <a:endParaRPr sz="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850" spc="190" dirty="0">
                <a:latin typeface="Arial"/>
                <a:cs typeface="Arial"/>
              </a:rPr>
              <a:t>  </a:t>
            </a:r>
            <a:r>
              <a:rPr sz="850" dirty="0">
                <a:latin typeface="Arial"/>
                <a:cs typeface="Arial"/>
              </a:rPr>
              <a:t>A3</a:t>
            </a:r>
            <a:r>
              <a:rPr sz="850" spc="35" dirty="0">
                <a:latin typeface="Arial"/>
                <a:cs typeface="Arial"/>
              </a:rPr>
              <a:t> </a:t>
            </a:r>
            <a:r>
              <a:rPr sz="850" spc="145" dirty="0">
                <a:latin typeface="Arial"/>
                <a:cs typeface="Arial"/>
              </a:rPr>
              <a:t>I</a:t>
            </a:r>
            <a:r>
              <a:rPr sz="850" spc="55" dirty="0">
                <a:latin typeface="Arial"/>
                <a:cs typeface="Arial"/>
              </a:rPr>
              <a:t> </a:t>
            </a:r>
            <a:r>
              <a:rPr sz="850" spc="-20" dirty="0">
                <a:latin typeface="Arial"/>
                <a:cs typeface="Arial"/>
              </a:rPr>
              <a:t>1:50</a:t>
            </a:r>
            <a:endParaRPr sz="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850" spc="180" dirty="0">
                <a:latin typeface="Arial"/>
                <a:cs typeface="Arial"/>
              </a:rPr>
              <a:t>  </a:t>
            </a:r>
            <a:r>
              <a:rPr sz="850" spc="-10" dirty="0">
                <a:latin typeface="Arial"/>
                <a:cs typeface="Arial"/>
              </a:rPr>
              <a:t>24.02.2022</a:t>
            </a:r>
            <a:endParaRPr sz="8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547234" y="7335286"/>
            <a:ext cx="9525" cy="2715260"/>
          </a:xfrm>
          <a:custGeom>
            <a:avLst/>
            <a:gdLst/>
            <a:ahLst/>
            <a:cxnLst/>
            <a:rect l="l" t="t" r="r" b="b"/>
            <a:pathLst>
              <a:path w="9525" h="2715259">
                <a:moveTo>
                  <a:pt x="9144" y="0"/>
                </a:moveTo>
                <a:lnTo>
                  <a:pt x="0" y="0"/>
                </a:lnTo>
                <a:lnTo>
                  <a:pt x="0" y="2714871"/>
                </a:lnTo>
                <a:lnTo>
                  <a:pt x="9144" y="2714871"/>
                </a:lnTo>
                <a:lnTo>
                  <a:pt x="91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11481" y="9184138"/>
            <a:ext cx="1405331" cy="13031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2898939" y="9448740"/>
            <a:ext cx="1149350" cy="5118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800" dirty="0">
                <a:latin typeface="Arial"/>
                <a:cs typeface="Arial"/>
              </a:rPr>
              <a:t>Krelis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-20" dirty="0">
                <a:latin typeface="Arial"/>
                <a:cs typeface="Arial"/>
              </a:rPr>
              <a:t>Louwenstraat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spc="-20" dirty="0">
                <a:latin typeface="Arial"/>
                <a:cs typeface="Arial"/>
              </a:rPr>
              <a:t>1F05 </a:t>
            </a:r>
            <a:r>
              <a:rPr sz="800" dirty="0">
                <a:latin typeface="Arial"/>
                <a:cs typeface="Arial"/>
              </a:rPr>
              <a:t>1055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KA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Amsterdam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800" dirty="0">
                <a:latin typeface="Arial"/>
                <a:cs typeface="Arial"/>
              </a:rPr>
              <a:t>020 785 06</a:t>
            </a:r>
            <a:r>
              <a:rPr sz="800" spc="10" dirty="0">
                <a:latin typeface="Arial"/>
                <a:cs typeface="Arial"/>
              </a:rPr>
              <a:t> </a:t>
            </a:r>
            <a:r>
              <a:rPr sz="800" spc="-25" dirty="0">
                <a:latin typeface="Arial"/>
                <a:cs typeface="Arial"/>
              </a:rPr>
              <a:t>61</a:t>
            </a:r>
            <a:endParaRPr sz="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898939" y="7116028"/>
            <a:ext cx="1523365" cy="697230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0"/>
              </a:spcBef>
            </a:pPr>
            <a:r>
              <a:rPr sz="1800" spc="-90" dirty="0">
                <a:latin typeface="Arial"/>
                <a:cs typeface="Arial"/>
              </a:rPr>
              <a:t>DO-</a:t>
            </a:r>
            <a:r>
              <a:rPr sz="1800" spc="-25" dirty="0">
                <a:latin typeface="Arial"/>
                <a:cs typeface="Arial"/>
              </a:rPr>
              <a:t>652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1200" dirty="0">
                <a:latin typeface="Arial"/>
                <a:cs typeface="Arial"/>
              </a:rPr>
              <a:t>Makerspace</a:t>
            </a:r>
            <a:r>
              <a:rPr sz="1200" spc="21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techniek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362479" y="1170077"/>
            <a:ext cx="5701030" cy="7588250"/>
            <a:chOff x="2362479" y="1170077"/>
            <a:chExt cx="5701030" cy="7588250"/>
          </a:xfrm>
        </p:grpSpPr>
        <p:sp>
          <p:nvSpPr>
            <p:cNvPr id="9" name="object 9"/>
            <p:cNvSpPr/>
            <p:nvPr/>
          </p:nvSpPr>
          <p:spPr>
            <a:xfrm>
              <a:off x="5097618" y="2391603"/>
              <a:ext cx="29209" cy="669290"/>
            </a:xfrm>
            <a:custGeom>
              <a:avLst/>
              <a:gdLst/>
              <a:ahLst/>
              <a:cxnLst/>
              <a:rect l="l" t="t" r="r" b="b"/>
              <a:pathLst>
                <a:path w="29210" h="669289">
                  <a:moveTo>
                    <a:pt x="0" y="0"/>
                  </a:moveTo>
                  <a:lnTo>
                    <a:pt x="28790" y="0"/>
                  </a:lnTo>
                  <a:lnTo>
                    <a:pt x="28790" y="669290"/>
                  </a:lnTo>
                  <a:lnTo>
                    <a:pt x="0" y="66929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126377" y="2391603"/>
              <a:ext cx="669290" cy="0"/>
            </a:xfrm>
            <a:custGeom>
              <a:avLst/>
              <a:gdLst/>
              <a:ahLst/>
              <a:cxnLst/>
              <a:rect l="l" t="t" r="r" b="b"/>
              <a:pathLst>
                <a:path w="669289">
                  <a:moveTo>
                    <a:pt x="0" y="0"/>
                  </a:moveTo>
                  <a:lnTo>
                    <a:pt x="669036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792209" y="2391603"/>
              <a:ext cx="3810" cy="66040"/>
            </a:xfrm>
            <a:custGeom>
              <a:avLst/>
              <a:gdLst/>
              <a:ahLst/>
              <a:cxnLst/>
              <a:rect l="l" t="t" r="r" b="b"/>
              <a:pathLst>
                <a:path w="3810" h="66039">
                  <a:moveTo>
                    <a:pt x="3200" y="0"/>
                  </a:moveTo>
                  <a:lnTo>
                    <a:pt x="0" y="65595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782584" y="2457192"/>
              <a:ext cx="10160" cy="65405"/>
            </a:xfrm>
            <a:custGeom>
              <a:avLst/>
              <a:gdLst/>
              <a:ahLst/>
              <a:cxnLst/>
              <a:rect l="l" t="t" r="r" b="b"/>
              <a:pathLst>
                <a:path w="10160" h="65405">
                  <a:moveTo>
                    <a:pt x="9626" y="0"/>
                  </a:moveTo>
                  <a:lnTo>
                    <a:pt x="0" y="6496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774139" y="2522150"/>
              <a:ext cx="8890" cy="34290"/>
            </a:xfrm>
            <a:custGeom>
              <a:avLst/>
              <a:gdLst/>
              <a:ahLst/>
              <a:cxnLst/>
              <a:rect l="l" t="t" r="r" b="b"/>
              <a:pathLst>
                <a:path w="8889" h="34289">
                  <a:moveTo>
                    <a:pt x="8445" y="0"/>
                  </a:moveTo>
                  <a:lnTo>
                    <a:pt x="0" y="3371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744538" y="2585852"/>
              <a:ext cx="22225" cy="62230"/>
            </a:xfrm>
            <a:custGeom>
              <a:avLst/>
              <a:gdLst/>
              <a:ahLst/>
              <a:cxnLst/>
              <a:rect l="l" t="t" r="r" b="b"/>
              <a:pathLst>
                <a:path w="22225" h="62230">
                  <a:moveTo>
                    <a:pt x="22110" y="0"/>
                  </a:moveTo>
                  <a:lnTo>
                    <a:pt x="0" y="61836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716477" y="2647687"/>
              <a:ext cx="28575" cy="59690"/>
            </a:xfrm>
            <a:custGeom>
              <a:avLst/>
              <a:gdLst/>
              <a:ahLst/>
              <a:cxnLst/>
              <a:rect l="l" t="t" r="r" b="b"/>
              <a:pathLst>
                <a:path w="28575" h="59689">
                  <a:moveTo>
                    <a:pt x="28054" y="0"/>
                  </a:moveTo>
                  <a:lnTo>
                    <a:pt x="0" y="59372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682715" y="2731168"/>
              <a:ext cx="19685" cy="32384"/>
            </a:xfrm>
            <a:custGeom>
              <a:avLst/>
              <a:gdLst/>
              <a:ahLst/>
              <a:cxnLst/>
              <a:rect l="l" t="t" r="r" b="b"/>
              <a:pathLst>
                <a:path w="19685" h="32385">
                  <a:moveTo>
                    <a:pt x="19316" y="0"/>
                  </a:moveTo>
                  <a:lnTo>
                    <a:pt x="0" y="3221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643588" y="2763390"/>
              <a:ext cx="39370" cy="53340"/>
            </a:xfrm>
            <a:custGeom>
              <a:avLst/>
              <a:gdLst/>
              <a:ahLst/>
              <a:cxnLst/>
              <a:rect l="l" t="t" r="r" b="b"/>
              <a:pathLst>
                <a:path w="39370" h="53339">
                  <a:moveTo>
                    <a:pt x="39128" y="0"/>
                  </a:moveTo>
                  <a:lnTo>
                    <a:pt x="0" y="52755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599516" y="2816141"/>
              <a:ext cx="44450" cy="48895"/>
            </a:xfrm>
            <a:custGeom>
              <a:avLst/>
              <a:gdLst/>
              <a:ahLst/>
              <a:cxnLst/>
              <a:rect l="l" t="t" r="r" b="b"/>
              <a:pathLst>
                <a:path w="44450" h="48894">
                  <a:moveTo>
                    <a:pt x="44081" y="0"/>
                  </a:moveTo>
                  <a:lnTo>
                    <a:pt x="0" y="48666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550860" y="2864807"/>
              <a:ext cx="48895" cy="44450"/>
            </a:xfrm>
            <a:custGeom>
              <a:avLst/>
              <a:gdLst/>
              <a:ahLst/>
              <a:cxnLst/>
              <a:rect l="l" t="t" r="r" b="b"/>
              <a:pathLst>
                <a:path w="48895" h="44450">
                  <a:moveTo>
                    <a:pt x="48653" y="0"/>
                  </a:moveTo>
                  <a:lnTo>
                    <a:pt x="0" y="44107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525206" y="2908917"/>
              <a:ext cx="26034" cy="19050"/>
            </a:xfrm>
            <a:custGeom>
              <a:avLst/>
              <a:gdLst/>
              <a:ahLst/>
              <a:cxnLst/>
              <a:rect l="l" t="t" r="r" b="b"/>
              <a:pathLst>
                <a:path w="26035" h="19050">
                  <a:moveTo>
                    <a:pt x="25653" y="0"/>
                  </a:moveTo>
                  <a:lnTo>
                    <a:pt x="0" y="1903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441824" y="2948046"/>
              <a:ext cx="56515" cy="34290"/>
            </a:xfrm>
            <a:custGeom>
              <a:avLst/>
              <a:gdLst/>
              <a:ahLst/>
              <a:cxnLst/>
              <a:rect l="l" t="t" r="r" b="b"/>
              <a:pathLst>
                <a:path w="56514" h="34289">
                  <a:moveTo>
                    <a:pt x="56299" y="0"/>
                  </a:moveTo>
                  <a:lnTo>
                    <a:pt x="0" y="33769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382436" y="2981817"/>
              <a:ext cx="59690" cy="28575"/>
            </a:xfrm>
            <a:custGeom>
              <a:avLst/>
              <a:gdLst/>
              <a:ahLst/>
              <a:cxnLst/>
              <a:rect l="l" t="t" r="r" b="b"/>
              <a:pathLst>
                <a:path w="59689" h="28575">
                  <a:moveTo>
                    <a:pt x="59385" y="0"/>
                  </a:moveTo>
                  <a:lnTo>
                    <a:pt x="0" y="28092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320620" y="3009905"/>
              <a:ext cx="62230" cy="22225"/>
            </a:xfrm>
            <a:custGeom>
              <a:avLst/>
              <a:gdLst/>
              <a:ahLst/>
              <a:cxnLst/>
              <a:rect l="l" t="t" r="r" b="b"/>
              <a:pathLst>
                <a:path w="62229" h="22225">
                  <a:moveTo>
                    <a:pt x="61823" y="0"/>
                  </a:moveTo>
                  <a:lnTo>
                    <a:pt x="0" y="22136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256921" y="3040742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19">
                  <a:moveTo>
                    <a:pt x="29006" y="0"/>
                  </a:moveTo>
                  <a:lnTo>
                    <a:pt x="0" y="726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191964" y="3047998"/>
              <a:ext cx="65405" cy="10160"/>
            </a:xfrm>
            <a:custGeom>
              <a:avLst/>
              <a:gdLst/>
              <a:ahLst/>
              <a:cxnLst/>
              <a:rect l="l" t="t" r="r" b="b"/>
              <a:pathLst>
                <a:path w="65404" h="10160">
                  <a:moveTo>
                    <a:pt x="64960" y="0"/>
                  </a:moveTo>
                  <a:lnTo>
                    <a:pt x="0" y="9664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126376" y="3057656"/>
              <a:ext cx="66040" cy="3810"/>
            </a:xfrm>
            <a:custGeom>
              <a:avLst/>
              <a:gdLst/>
              <a:ahLst/>
              <a:cxnLst/>
              <a:rect l="l" t="t" r="r" b="b"/>
              <a:pathLst>
                <a:path w="66039" h="3810">
                  <a:moveTo>
                    <a:pt x="65595" y="0"/>
                  </a:moveTo>
                  <a:lnTo>
                    <a:pt x="0" y="3225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026355" y="2354182"/>
              <a:ext cx="100330" cy="48260"/>
            </a:xfrm>
            <a:custGeom>
              <a:avLst/>
              <a:gdLst/>
              <a:ahLst/>
              <a:cxnLst/>
              <a:rect l="l" t="t" r="r" b="b"/>
              <a:pathLst>
                <a:path w="100329" h="48260">
                  <a:moveTo>
                    <a:pt x="94996" y="3594"/>
                  </a:moveTo>
                  <a:lnTo>
                    <a:pt x="5029" y="3594"/>
                  </a:lnTo>
                  <a:lnTo>
                    <a:pt x="5029" y="0"/>
                  </a:lnTo>
                  <a:lnTo>
                    <a:pt x="0" y="0"/>
                  </a:lnTo>
                  <a:lnTo>
                    <a:pt x="0" y="48209"/>
                  </a:lnTo>
                  <a:lnTo>
                    <a:pt x="71259" y="48209"/>
                  </a:lnTo>
                  <a:lnTo>
                    <a:pt x="71259" y="37426"/>
                  </a:lnTo>
                  <a:lnTo>
                    <a:pt x="100025" y="37426"/>
                  </a:lnTo>
                  <a:lnTo>
                    <a:pt x="100025" y="0"/>
                  </a:lnTo>
                  <a:lnTo>
                    <a:pt x="94996" y="0"/>
                  </a:lnTo>
                  <a:lnTo>
                    <a:pt x="94996" y="3594"/>
                  </a:lnTo>
                  <a:close/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026356" y="3050100"/>
              <a:ext cx="100330" cy="48260"/>
            </a:xfrm>
            <a:custGeom>
              <a:avLst/>
              <a:gdLst/>
              <a:ahLst/>
              <a:cxnLst/>
              <a:rect l="l" t="t" r="r" b="b"/>
              <a:pathLst>
                <a:path w="100329" h="48260">
                  <a:moveTo>
                    <a:pt x="5029" y="44602"/>
                  </a:moveTo>
                  <a:lnTo>
                    <a:pt x="94996" y="44602"/>
                  </a:lnTo>
                  <a:lnTo>
                    <a:pt x="94996" y="48234"/>
                  </a:lnTo>
                  <a:lnTo>
                    <a:pt x="100012" y="48234"/>
                  </a:lnTo>
                  <a:lnTo>
                    <a:pt x="100012" y="10782"/>
                  </a:lnTo>
                  <a:lnTo>
                    <a:pt x="71272" y="10782"/>
                  </a:lnTo>
                  <a:lnTo>
                    <a:pt x="71272" y="0"/>
                  </a:lnTo>
                  <a:lnTo>
                    <a:pt x="0" y="0"/>
                  </a:lnTo>
                  <a:lnTo>
                    <a:pt x="0" y="48234"/>
                  </a:lnTo>
                  <a:lnTo>
                    <a:pt x="5029" y="48234"/>
                  </a:lnTo>
                  <a:lnTo>
                    <a:pt x="5029" y="44602"/>
                  </a:lnTo>
                  <a:close/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630179" y="7891897"/>
              <a:ext cx="446405" cy="431800"/>
            </a:xfrm>
            <a:custGeom>
              <a:avLst/>
              <a:gdLst/>
              <a:ahLst/>
              <a:cxnLst/>
              <a:rect l="l" t="t" r="r" b="b"/>
              <a:pathLst>
                <a:path w="446404" h="431800">
                  <a:moveTo>
                    <a:pt x="0" y="0"/>
                  </a:moveTo>
                  <a:lnTo>
                    <a:pt x="446201" y="0"/>
                  </a:lnTo>
                  <a:lnTo>
                    <a:pt x="446201" y="431800"/>
                  </a:lnTo>
                  <a:lnTo>
                    <a:pt x="0" y="43180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630179" y="7460073"/>
              <a:ext cx="446405" cy="431800"/>
            </a:xfrm>
            <a:custGeom>
              <a:avLst/>
              <a:gdLst/>
              <a:ahLst/>
              <a:cxnLst/>
              <a:rect l="l" t="t" r="r" b="b"/>
              <a:pathLst>
                <a:path w="446404" h="431800">
                  <a:moveTo>
                    <a:pt x="0" y="0"/>
                  </a:moveTo>
                  <a:lnTo>
                    <a:pt x="446201" y="0"/>
                  </a:lnTo>
                  <a:lnTo>
                    <a:pt x="446201" y="431800"/>
                  </a:lnTo>
                  <a:lnTo>
                    <a:pt x="0" y="43180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630179" y="7028279"/>
              <a:ext cx="446405" cy="431800"/>
            </a:xfrm>
            <a:custGeom>
              <a:avLst/>
              <a:gdLst/>
              <a:ahLst/>
              <a:cxnLst/>
              <a:rect l="l" t="t" r="r" b="b"/>
              <a:pathLst>
                <a:path w="446404" h="431800">
                  <a:moveTo>
                    <a:pt x="0" y="0"/>
                  </a:moveTo>
                  <a:lnTo>
                    <a:pt x="446201" y="0"/>
                  </a:lnTo>
                  <a:lnTo>
                    <a:pt x="446201" y="431799"/>
                  </a:lnTo>
                  <a:lnTo>
                    <a:pt x="0" y="43179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630179" y="5732899"/>
              <a:ext cx="446405" cy="431800"/>
            </a:xfrm>
            <a:custGeom>
              <a:avLst/>
              <a:gdLst/>
              <a:ahLst/>
              <a:cxnLst/>
              <a:rect l="l" t="t" r="r" b="b"/>
              <a:pathLst>
                <a:path w="446404" h="431800">
                  <a:moveTo>
                    <a:pt x="0" y="0"/>
                  </a:moveTo>
                  <a:lnTo>
                    <a:pt x="446201" y="0"/>
                  </a:lnTo>
                  <a:lnTo>
                    <a:pt x="446201" y="431800"/>
                  </a:lnTo>
                  <a:lnTo>
                    <a:pt x="0" y="43180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630179" y="5301075"/>
              <a:ext cx="446405" cy="431800"/>
            </a:xfrm>
            <a:custGeom>
              <a:avLst/>
              <a:gdLst/>
              <a:ahLst/>
              <a:cxnLst/>
              <a:rect l="l" t="t" r="r" b="b"/>
              <a:pathLst>
                <a:path w="446404" h="431800">
                  <a:moveTo>
                    <a:pt x="0" y="0"/>
                  </a:moveTo>
                  <a:lnTo>
                    <a:pt x="446201" y="0"/>
                  </a:lnTo>
                  <a:lnTo>
                    <a:pt x="446201" y="431800"/>
                  </a:lnTo>
                  <a:lnTo>
                    <a:pt x="0" y="43180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630179" y="4869281"/>
              <a:ext cx="446405" cy="431800"/>
            </a:xfrm>
            <a:custGeom>
              <a:avLst/>
              <a:gdLst/>
              <a:ahLst/>
              <a:cxnLst/>
              <a:rect l="l" t="t" r="r" b="b"/>
              <a:pathLst>
                <a:path w="446404" h="431800">
                  <a:moveTo>
                    <a:pt x="0" y="0"/>
                  </a:moveTo>
                  <a:lnTo>
                    <a:pt x="446201" y="0"/>
                  </a:lnTo>
                  <a:lnTo>
                    <a:pt x="446201" y="431800"/>
                  </a:lnTo>
                  <a:lnTo>
                    <a:pt x="0" y="43180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630179" y="4568075"/>
              <a:ext cx="446405" cy="301625"/>
            </a:xfrm>
            <a:custGeom>
              <a:avLst/>
              <a:gdLst/>
              <a:ahLst/>
              <a:cxnLst/>
              <a:rect l="l" t="t" r="r" b="b"/>
              <a:pathLst>
                <a:path w="446404" h="301625">
                  <a:moveTo>
                    <a:pt x="0" y="97358"/>
                  </a:moveTo>
                  <a:lnTo>
                    <a:pt x="0" y="301205"/>
                  </a:lnTo>
                  <a:lnTo>
                    <a:pt x="446201" y="301205"/>
                  </a:lnTo>
                  <a:lnTo>
                    <a:pt x="446201" y="0"/>
                  </a:lnTo>
                  <a:lnTo>
                    <a:pt x="0" y="9735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058998" y="4914065"/>
              <a:ext cx="431800" cy="1831975"/>
            </a:xfrm>
            <a:custGeom>
              <a:avLst/>
              <a:gdLst/>
              <a:ahLst/>
              <a:cxnLst/>
              <a:rect l="l" t="t" r="r" b="b"/>
              <a:pathLst>
                <a:path w="431800" h="1831975">
                  <a:moveTo>
                    <a:pt x="431787" y="1831581"/>
                  </a:moveTo>
                  <a:lnTo>
                    <a:pt x="431787" y="0"/>
                  </a:lnTo>
                  <a:lnTo>
                    <a:pt x="0" y="94233"/>
                  </a:lnTo>
                  <a:lnTo>
                    <a:pt x="0" y="1831581"/>
                  </a:lnTo>
                  <a:lnTo>
                    <a:pt x="431787" y="1831581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058998" y="2151792"/>
              <a:ext cx="431800" cy="2764790"/>
            </a:xfrm>
            <a:custGeom>
              <a:avLst/>
              <a:gdLst/>
              <a:ahLst/>
              <a:cxnLst/>
              <a:rect l="l" t="t" r="r" b="b"/>
              <a:pathLst>
                <a:path w="431800" h="2764790">
                  <a:moveTo>
                    <a:pt x="431787" y="2670175"/>
                  </a:moveTo>
                  <a:lnTo>
                    <a:pt x="431787" y="0"/>
                  </a:lnTo>
                  <a:lnTo>
                    <a:pt x="0" y="94233"/>
                  </a:lnTo>
                  <a:lnTo>
                    <a:pt x="0" y="2764409"/>
                  </a:lnTo>
                  <a:lnTo>
                    <a:pt x="431787" y="2670175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363431" y="3434278"/>
              <a:ext cx="436245" cy="0"/>
            </a:xfrm>
            <a:custGeom>
              <a:avLst/>
              <a:gdLst/>
              <a:ahLst/>
              <a:cxnLst/>
              <a:rect l="l" t="t" r="r" b="b"/>
              <a:pathLst>
                <a:path w="436244">
                  <a:moveTo>
                    <a:pt x="43620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31893" y="3409809"/>
              <a:ext cx="217741" cy="217741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85103" y="2496520"/>
              <a:ext cx="217741" cy="217728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5996089" y="2489079"/>
              <a:ext cx="1764664" cy="720090"/>
            </a:xfrm>
            <a:custGeom>
              <a:avLst/>
              <a:gdLst/>
              <a:ahLst/>
              <a:cxnLst/>
              <a:rect l="l" t="t" r="r" b="b"/>
              <a:pathLst>
                <a:path w="1764665" h="720089">
                  <a:moveTo>
                    <a:pt x="1687487" y="0"/>
                  </a:moveTo>
                  <a:lnTo>
                    <a:pt x="0" y="368223"/>
                  </a:lnTo>
                  <a:lnTo>
                    <a:pt x="76708" y="719772"/>
                  </a:lnTo>
                  <a:lnTo>
                    <a:pt x="1764195" y="351561"/>
                  </a:lnTo>
                  <a:lnTo>
                    <a:pt x="16874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996089" y="2489082"/>
              <a:ext cx="1764664" cy="720090"/>
            </a:xfrm>
            <a:custGeom>
              <a:avLst/>
              <a:gdLst/>
              <a:ahLst/>
              <a:cxnLst/>
              <a:rect l="l" t="t" r="r" b="b"/>
              <a:pathLst>
                <a:path w="1764665" h="720089">
                  <a:moveTo>
                    <a:pt x="0" y="368223"/>
                  </a:moveTo>
                  <a:lnTo>
                    <a:pt x="1687487" y="0"/>
                  </a:lnTo>
                  <a:lnTo>
                    <a:pt x="1764195" y="351561"/>
                  </a:lnTo>
                  <a:lnTo>
                    <a:pt x="76708" y="719772"/>
                  </a:lnTo>
                  <a:lnTo>
                    <a:pt x="0" y="368223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072797" y="2840644"/>
              <a:ext cx="1764664" cy="720090"/>
            </a:xfrm>
            <a:custGeom>
              <a:avLst/>
              <a:gdLst/>
              <a:ahLst/>
              <a:cxnLst/>
              <a:rect l="l" t="t" r="r" b="b"/>
              <a:pathLst>
                <a:path w="1764665" h="720089">
                  <a:moveTo>
                    <a:pt x="1687487" y="0"/>
                  </a:moveTo>
                  <a:lnTo>
                    <a:pt x="0" y="368211"/>
                  </a:lnTo>
                  <a:lnTo>
                    <a:pt x="76708" y="719797"/>
                  </a:lnTo>
                  <a:lnTo>
                    <a:pt x="1764195" y="351548"/>
                  </a:lnTo>
                  <a:lnTo>
                    <a:pt x="16874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072797" y="2840644"/>
              <a:ext cx="1764664" cy="720090"/>
            </a:xfrm>
            <a:custGeom>
              <a:avLst/>
              <a:gdLst/>
              <a:ahLst/>
              <a:cxnLst/>
              <a:rect l="l" t="t" r="r" b="b"/>
              <a:pathLst>
                <a:path w="1764665" h="720089">
                  <a:moveTo>
                    <a:pt x="1764195" y="351548"/>
                  </a:moveTo>
                  <a:lnTo>
                    <a:pt x="76708" y="719797"/>
                  </a:lnTo>
                  <a:lnTo>
                    <a:pt x="0" y="368211"/>
                  </a:lnTo>
                  <a:lnTo>
                    <a:pt x="1687487" y="0"/>
                  </a:lnTo>
                  <a:lnTo>
                    <a:pt x="1764195" y="351548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67686" y="2033867"/>
              <a:ext cx="217741" cy="217728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81839" y="1494734"/>
              <a:ext cx="217741" cy="217728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96086" y="1546194"/>
              <a:ext cx="217703" cy="217728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5172740" y="1171030"/>
              <a:ext cx="2889250" cy="965835"/>
            </a:xfrm>
            <a:custGeom>
              <a:avLst/>
              <a:gdLst/>
              <a:ahLst/>
              <a:cxnLst/>
              <a:rect l="l" t="t" r="r" b="b"/>
              <a:pathLst>
                <a:path w="2889250" h="965835">
                  <a:moveTo>
                    <a:pt x="2812503" y="0"/>
                  </a:moveTo>
                  <a:lnTo>
                    <a:pt x="0" y="613702"/>
                  </a:lnTo>
                  <a:lnTo>
                    <a:pt x="76720" y="965276"/>
                  </a:lnTo>
                  <a:lnTo>
                    <a:pt x="2889211" y="351561"/>
                  </a:lnTo>
                  <a:lnTo>
                    <a:pt x="28125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172740" y="1171030"/>
              <a:ext cx="2889250" cy="965835"/>
            </a:xfrm>
            <a:custGeom>
              <a:avLst/>
              <a:gdLst/>
              <a:ahLst/>
              <a:cxnLst/>
              <a:rect l="l" t="t" r="r" b="b"/>
              <a:pathLst>
                <a:path w="2889250" h="965835">
                  <a:moveTo>
                    <a:pt x="2889211" y="351561"/>
                  </a:moveTo>
                  <a:lnTo>
                    <a:pt x="76720" y="965276"/>
                  </a:lnTo>
                  <a:lnTo>
                    <a:pt x="0" y="613702"/>
                  </a:lnTo>
                  <a:lnTo>
                    <a:pt x="2812503" y="0"/>
                  </a:lnTo>
                  <a:lnTo>
                    <a:pt x="2889211" y="351561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988820" y="1382157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4">
                  <a:moveTo>
                    <a:pt x="351574" y="0"/>
                  </a:moveTo>
                  <a:lnTo>
                    <a:pt x="0" y="76707"/>
                  </a:lnTo>
                  <a:lnTo>
                    <a:pt x="7683" y="111874"/>
                  </a:lnTo>
                  <a:lnTo>
                    <a:pt x="359257" y="35140"/>
                  </a:lnTo>
                  <a:lnTo>
                    <a:pt x="3515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988820" y="1382157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4">
                  <a:moveTo>
                    <a:pt x="0" y="76707"/>
                  </a:moveTo>
                  <a:lnTo>
                    <a:pt x="351574" y="0"/>
                  </a:lnTo>
                  <a:lnTo>
                    <a:pt x="359257" y="35140"/>
                  </a:lnTo>
                  <a:lnTo>
                    <a:pt x="7683" y="111874"/>
                  </a:lnTo>
                  <a:lnTo>
                    <a:pt x="0" y="76707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569348" y="1255486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4">
                  <a:moveTo>
                    <a:pt x="351548" y="0"/>
                  </a:moveTo>
                  <a:lnTo>
                    <a:pt x="0" y="76707"/>
                  </a:lnTo>
                  <a:lnTo>
                    <a:pt x="7683" y="111874"/>
                  </a:lnTo>
                  <a:lnTo>
                    <a:pt x="359219" y="35153"/>
                  </a:lnTo>
                  <a:lnTo>
                    <a:pt x="3515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569348" y="1255486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4">
                  <a:moveTo>
                    <a:pt x="0" y="76707"/>
                  </a:moveTo>
                  <a:lnTo>
                    <a:pt x="351548" y="0"/>
                  </a:lnTo>
                  <a:lnTo>
                    <a:pt x="359219" y="35153"/>
                  </a:lnTo>
                  <a:lnTo>
                    <a:pt x="7683" y="111874"/>
                  </a:lnTo>
                  <a:lnTo>
                    <a:pt x="0" y="76707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94932" y="1501478"/>
              <a:ext cx="192938" cy="110502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92735" y="1364119"/>
              <a:ext cx="192976" cy="110502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06990" y="1853981"/>
              <a:ext cx="217741" cy="217728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65154" y="1972217"/>
              <a:ext cx="217741" cy="217728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5863836" y="1627638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10" h="112394">
                  <a:moveTo>
                    <a:pt x="351574" y="0"/>
                  </a:moveTo>
                  <a:lnTo>
                    <a:pt x="0" y="76707"/>
                  </a:lnTo>
                  <a:lnTo>
                    <a:pt x="7683" y="111874"/>
                  </a:lnTo>
                  <a:lnTo>
                    <a:pt x="359219" y="35153"/>
                  </a:lnTo>
                  <a:lnTo>
                    <a:pt x="3515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863836" y="1627641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10" h="112394">
                  <a:moveTo>
                    <a:pt x="0" y="76707"/>
                  </a:moveTo>
                  <a:lnTo>
                    <a:pt x="351574" y="0"/>
                  </a:lnTo>
                  <a:lnTo>
                    <a:pt x="359219" y="35153"/>
                  </a:lnTo>
                  <a:lnTo>
                    <a:pt x="7683" y="111874"/>
                  </a:lnTo>
                  <a:lnTo>
                    <a:pt x="0" y="76707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444334" y="1500968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4">
                  <a:moveTo>
                    <a:pt x="351574" y="0"/>
                  </a:moveTo>
                  <a:lnTo>
                    <a:pt x="0" y="76707"/>
                  </a:lnTo>
                  <a:lnTo>
                    <a:pt x="7683" y="111874"/>
                  </a:lnTo>
                  <a:lnTo>
                    <a:pt x="359257" y="35153"/>
                  </a:lnTo>
                  <a:lnTo>
                    <a:pt x="3515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444334" y="1500970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4">
                  <a:moveTo>
                    <a:pt x="0" y="76707"/>
                  </a:moveTo>
                  <a:lnTo>
                    <a:pt x="351574" y="0"/>
                  </a:lnTo>
                  <a:lnTo>
                    <a:pt x="359257" y="35153"/>
                  </a:lnTo>
                  <a:lnTo>
                    <a:pt x="7683" y="111874"/>
                  </a:lnTo>
                  <a:lnTo>
                    <a:pt x="0" y="76707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69918" y="1746960"/>
              <a:ext cx="192976" cy="110502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567750" y="1609602"/>
              <a:ext cx="192938" cy="110502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5319349" y="1746453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10" h="112394">
                  <a:moveTo>
                    <a:pt x="351574" y="0"/>
                  </a:moveTo>
                  <a:lnTo>
                    <a:pt x="0" y="76707"/>
                  </a:lnTo>
                  <a:lnTo>
                    <a:pt x="7683" y="111874"/>
                  </a:lnTo>
                  <a:lnTo>
                    <a:pt x="359219" y="35153"/>
                  </a:lnTo>
                  <a:lnTo>
                    <a:pt x="3515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319349" y="1746450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10" h="112394">
                  <a:moveTo>
                    <a:pt x="0" y="76707"/>
                  </a:moveTo>
                  <a:lnTo>
                    <a:pt x="351574" y="0"/>
                  </a:lnTo>
                  <a:lnTo>
                    <a:pt x="359219" y="35153"/>
                  </a:lnTo>
                  <a:lnTo>
                    <a:pt x="7683" y="111874"/>
                  </a:lnTo>
                  <a:lnTo>
                    <a:pt x="0" y="76707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442736" y="1855084"/>
              <a:ext cx="192976" cy="110502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6219404" y="3170568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5">
                  <a:moveTo>
                    <a:pt x="351548" y="0"/>
                  </a:moveTo>
                  <a:lnTo>
                    <a:pt x="0" y="76707"/>
                  </a:lnTo>
                  <a:lnTo>
                    <a:pt x="7683" y="111874"/>
                  </a:lnTo>
                  <a:lnTo>
                    <a:pt x="359219" y="35153"/>
                  </a:lnTo>
                  <a:lnTo>
                    <a:pt x="3515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219404" y="3170569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5">
                  <a:moveTo>
                    <a:pt x="0" y="76707"/>
                  </a:moveTo>
                  <a:lnTo>
                    <a:pt x="351548" y="0"/>
                  </a:lnTo>
                  <a:lnTo>
                    <a:pt x="359219" y="35153"/>
                  </a:lnTo>
                  <a:lnTo>
                    <a:pt x="7683" y="111874"/>
                  </a:lnTo>
                  <a:lnTo>
                    <a:pt x="0" y="76707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342790" y="3279225"/>
              <a:ext cx="192938" cy="110477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087638" y="2558172"/>
              <a:ext cx="217741" cy="217728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6147478" y="3008613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4">
                  <a:moveTo>
                    <a:pt x="351536" y="0"/>
                  </a:moveTo>
                  <a:lnTo>
                    <a:pt x="0" y="76695"/>
                  </a:lnTo>
                  <a:lnTo>
                    <a:pt x="7645" y="111861"/>
                  </a:lnTo>
                  <a:lnTo>
                    <a:pt x="359219" y="35153"/>
                  </a:lnTo>
                  <a:lnTo>
                    <a:pt x="3515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147477" y="3008614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4">
                  <a:moveTo>
                    <a:pt x="359219" y="35153"/>
                  </a:moveTo>
                  <a:lnTo>
                    <a:pt x="7645" y="111861"/>
                  </a:lnTo>
                  <a:lnTo>
                    <a:pt x="0" y="76695"/>
                  </a:lnTo>
                  <a:lnTo>
                    <a:pt x="351536" y="0"/>
                  </a:lnTo>
                  <a:lnTo>
                    <a:pt x="359219" y="35153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207647" y="2890653"/>
              <a:ext cx="192938" cy="110502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212622" y="2312691"/>
              <a:ext cx="217741" cy="217728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7272461" y="2763131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4">
                  <a:moveTo>
                    <a:pt x="351535" y="0"/>
                  </a:moveTo>
                  <a:lnTo>
                    <a:pt x="0" y="76720"/>
                  </a:lnTo>
                  <a:lnTo>
                    <a:pt x="7670" y="111861"/>
                  </a:lnTo>
                  <a:lnTo>
                    <a:pt x="359219" y="35153"/>
                  </a:lnTo>
                  <a:lnTo>
                    <a:pt x="3515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7272461" y="2763131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4">
                  <a:moveTo>
                    <a:pt x="359219" y="35153"/>
                  </a:moveTo>
                  <a:lnTo>
                    <a:pt x="7670" y="111861"/>
                  </a:lnTo>
                  <a:lnTo>
                    <a:pt x="0" y="76720"/>
                  </a:lnTo>
                  <a:lnTo>
                    <a:pt x="351535" y="0"/>
                  </a:lnTo>
                  <a:lnTo>
                    <a:pt x="359219" y="35153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691965" y="2889801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4">
                  <a:moveTo>
                    <a:pt x="351535" y="0"/>
                  </a:moveTo>
                  <a:lnTo>
                    <a:pt x="0" y="76720"/>
                  </a:lnTo>
                  <a:lnTo>
                    <a:pt x="7645" y="111861"/>
                  </a:lnTo>
                  <a:lnTo>
                    <a:pt x="359219" y="35153"/>
                  </a:lnTo>
                  <a:lnTo>
                    <a:pt x="3515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6691965" y="2889802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4">
                  <a:moveTo>
                    <a:pt x="359219" y="35153"/>
                  </a:moveTo>
                  <a:lnTo>
                    <a:pt x="7645" y="111861"/>
                  </a:lnTo>
                  <a:lnTo>
                    <a:pt x="0" y="76720"/>
                  </a:lnTo>
                  <a:lnTo>
                    <a:pt x="351535" y="0"/>
                  </a:lnTo>
                  <a:lnTo>
                    <a:pt x="359219" y="35153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332661" y="2645170"/>
              <a:ext cx="192938" cy="110502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734822" y="2782534"/>
              <a:ext cx="192976" cy="110502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507044" y="3278110"/>
              <a:ext cx="217741" cy="217741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965207" y="3396349"/>
              <a:ext cx="217741" cy="217703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6763890" y="3051782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4">
                  <a:moveTo>
                    <a:pt x="351548" y="0"/>
                  </a:moveTo>
                  <a:lnTo>
                    <a:pt x="0" y="76707"/>
                  </a:lnTo>
                  <a:lnTo>
                    <a:pt x="7683" y="111836"/>
                  </a:lnTo>
                  <a:lnTo>
                    <a:pt x="359219" y="35128"/>
                  </a:lnTo>
                  <a:lnTo>
                    <a:pt x="3515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6763889" y="3051783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4">
                  <a:moveTo>
                    <a:pt x="0" y="76707"/>
                  </a:moveTo>
                  <a:lnTo>
                    <a:pt x="351548" y="0"/>
                  </a:lnTo>
                  <a:lnTo>
                    <a:pt x="359219" y="35128"/>
                  </a:lnTo>
                  <a:lnTo>
                    <a:pt x="7683" y="111836"/>
                  </a:lnTo>
                  <a:lnTo>
                    <a:pt x="0" y="76707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7344388" y="2925095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4">
                  <a:moveTo>
                    <a:pt x="351574" y="0"/>
                  </a:moveTo>
                  <a:lnTo>
                    <a:pt x="0" y="76707"/>
                  </a:lnTo>
                  <a:lnTo>
                    <a:pt x="7683" y="111874"/>
                  </a:lnTo>
                  <a:lnTo>
                    <a:pt x="359219" y="35140"/>
                  </a:lnTo>
                  <a:lnTo>
                    <a:pt x="3515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7344388" y="2925095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4">
                  <a:moveTo>
                    <a:pt x="0" y="76707"/>
                  </a:moveTo>
                  <a:lnTo>
                    <a:pt x="351574" y="0"/>
                  </a:lnTo>
                  <a:lnTo>
                    <a:pt x="359219" y="35140"/>
                  </a:lnTo>
                  <a:lnTo>
                    <a:pt x="7683" y="111874"/>
                  </a:lnTo>
                  <a:lnTo>
                    <a:pt x="0" y="76707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869972" y="3171100"/>
              <a:ext cx="192976" cy="110477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467805" y="3033729"/>
              <a:ext cx="192938" cy="110502"/>
            </a:xfrm>
            <a:prstGeom prst="rect">
              <a:avLst/>
            </a:prstGeom>
          </p:spPr>
        </p:pic>
        <p:sp>
          <p:nvSpPr>
            <p:cNvPr id="89" name="object 89"/>
            <p:cNvSpPr/>
            <p:nvPr/>
          </p:nvSpPr>
          <p:spPr>
            <a:xfrm>
              <a:off x="3058991" y="8323690"/>
              <a:ext cx="746125" cy="431800"/>
            </a:xfrm>
            <a:custGeom>
              <a:avLst/>
              <a:gdLst/>
              <a:ahLst/>
              <a:cxnLst/>
              <a:rect l="l" t="t" r="r" b="b"/>
              <a:pathLst>
                <a:path w="746125" h="431800">
                  <a:moveTo>
                    <a:pt x="0" y="0"/>
                  </a:moveTo>
                  <a:lnTo>
                    <a:pt x="745959" y="0"/>
                  </a:lnTo>
                  <a:lnTo>
                    <a:pt x="745959" y="431800"/>
                  </a:lnTo>
                  <a:lnTo>
                    <a:pt x="0" y="431800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804949" y="8323690"/>
              <a:ext cx="636270" cy="431800"/>
            </a:xfrm>
            <a:custGeom>
              <a:avLst/>
              <a:gdLst/>
              <a:ahLst/>
              <a:cxnLst/>
              <a:rect l="l" t="t" r="r" b="b"/>
              <a:pathLst>
                <a:path w="636270" h="431800">
                  <a:moveTo>
                    <a:pt x="0" y="0"/>
                  </a:moveTo>
                  <a:lnTo>
                    <a:pt x="635711" y="0"/>
                  </a:lnTo>
                  <a:lnTo>
                    <a:pt x="635711" y="431800"/>
                  </a:lnTo>
                  <a:lnTo>
                    <a:pt x="0" y="43180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121351" y="8323690"/>
              <a:ext cx="591185" cy="431800"/>
            </a:xfrm>
            <a:custGeom>
              <a:avLst/>
              <a:gdLst/>
              <a:ahLst/>
              <a:cxnLst/>
              <a:rect l="l" t="t" r="r" b="b"/>
              <a:pathLst>
                <a:path w="591185" h="431800">
                  <a:moveTo>
                    <a:pt x="0" y="0"/>
                  </a:moveTo>
                  <a:lnTo>
                    <a:pt x="590715" y="0"/>
                  </a:lnTo>
                  <a:lnTo>
                    <a:pt x="590715" y="431800"/>
                  </a:lnTo>
                  <a:lnTo>
                    <a:pt x="0" y="43180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058991" y="7176861"/>
              <a:ext cx="588010" cy="720090"/>
            </a:xfrm>
            <a:custGeom>
              <a:avLst/>
              <a:gdLst/>
              <a:ahLst/>
              <a:cxnLst/>
              <a:rect l="l" t="t" r="r" b="b"/>
              <a:pathLst>
                <a:path w="588010" h="720090">
                  <a:moveTo>
                    <a:pt x="0" y="0"/>
                  </a:moveTo>
                  <a:lnTo>
                    <a:pt x="587768" y="0"/>
                  </a:lnTo>
                  <a:lnTo>
                    <a:pt x="587768" y="719594"/>
                  </a:lnTo>
                  <a:lnTo>
                    <a:pt x="0" y="71959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" name="object 93"/>
          <p:cNvSpPr txBox="1"/>
          <p:nvPr/>
        </p:nvSpPr>
        <p:spPr>
          <a:xfrm>
            <a:off x="3114108" y="7430008"/>
            <a:ext cx="476884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20" dirty="0">
                <a:solidFill>
                  <a:srgbClr val="CCCCCC"/>
                </a:solidFill>
                <a:latin typeface="Arial"/>
                <a:cs typeface="Arial"/>
              </a:rPr>
              <a:t>lasercutter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94" name="object 94"/>
          <p:cNvGrpSpPr/>
          <p:nvPr/>
        </p:nvGrpSpPr>
        <p:grpSpPr>
          <a:xfrm>
            <a:off x="3305073" y="4420000"/>
            <a:ext cx="5152390" cy="4211955"/>
            <a:chOff x="3305073" y="4420000"/>
            <a:chExt cx="5152390" cy="4211955"/>
          </a:xfrm>
        </p:grpSpPr>
        <p:sp>
          <p:nvSpPr>
            <p:cNvPr id="95" name="object 95"/>
            <p:cNvSpPr/>
            <p:nvPr/>
          </p:nvSpPr>
          <p:spPr>
            <a:xfrm>
              <a:off x="7431856" y="4496837"/>
              <a:ext cx="628015" cy="1342390"/>
            </a:xfrm>
            <a:custGeom>
              <a:avLst/>
              <a:gdLst/>
              <a:ahLst/>
              <a:cxnLst/>
              <a:rect l="l" t="t" r="r" b="b"/>
              <a:pathLst>
                <a:path w="628015" h="1342389">
                  <a:moveTo>
                    <a:pt x="276174" y="1342326"/>
                  </a:moveTo>
                  <a:lnTo>
                    <a:pt x="0" y="76707"/>
                  </a:lnTo>
                  <a:lnTo>
                    <a:pt x="351548" y="0"/>
                  </a:lnTo>
                  <a:lnTo>
                    <a:pt x="627722" y="1265618"/>
                  </a:lnTo>
                  <a:lnTo>
                    <a:pt x="276174" y="1342326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399780" y="5510074"/>
              <a:ext cx="217703" cy="217703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281542" y="4968237"/>
              <a:ext cx="217703" cy="217703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224705" y="5240298"/>
              <a:ext cx="217703" cy="217703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239207" y="4594207"/>
              <a:ext cx="217703" cy="217741"/>
            </a:xfrm>
            <a:prstGeom prst="rect">
              <a:avLst/>
            </a:prstGeom>
          </p:spPr>
        </p:pic>
        <p:sp>
          <p:nvSpPr>
            <p:cNvPr id="100" name="object 100"/>
            <p:cNvSpPr/>
            <p:nvPr/>
          </p:nvSpPr>
          <p:spPr>
            <a:xfrm>
              <a:off x="7778801" y="4420952"/>
              <a:ext cx="628015" cy="1342390"/>
            </a:xfrm>
            <a:custGeom>
              <a:avLst/>
              <a:gdLst/>
              <a:ahLst/>
              <a:cxnLst/>
              <a:rect l="l" t="t" r="r" b="b"/>
              <a:pathLst>
                <a:path w="628015" h="1342389">
                  <a:moveTo>
                    <a:pt x="351548" y="0"/>
                  </a:moveTo>
                  <a:lnTo>
                    <a:pt x="0" y="76733"/>
                  </a:lnTo>
                  <a:lnTo>
                    <a:pt x="276174" y="1342351"/>
                  </a:lnTo>
                  <a:lnTo>
                    <a:pt x="627722" y="1265643"/>
                  </a:lnTo>
                  <a:lnTo>
                    <a:pt x="3515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7778801" y="4420952"/>
              <a:ext cx="628015" cy="1342390"/>
            </a:xfrm>
            <a:custGeom>
              <a:avLst/>
              <a:gdLst/>
              <a:ahLst/>
              <a:cxnLst/>
              <a:rect l="l" t="t" r="r" b="b"/>
              <a:pathLst>
                <a:path w="628015" h="1342389">
                  <a:moveTo>
                    <a:pt x="276174" y="1342351"/>
                  </a:moveTo>
                  <a:lnTo>
                    <a:pt x="0" y="76733"/>
                  </a:lnTo>
                  <a:lnTo>
                    <a:pt x="351548" y="0"/>
                  </a:lnTo>
                  <a:lnTo>
                    <a:pt x="627722" y="1265643"/>
                  </a:lnTo>
                  <a:lnTo>
                    <a:pt x="276174" y="1342351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6025610" y="4803695"/>
              <a:ext cx="628015" cy="1342390"/>
            </a:xfrm>
            <a:custGeom>
              <a:avLst/>
              <a:gdLst/>
              <a:ahLst/>
              <a:cxnLst/>
              <a:rect l="l" t="t" r="r" b="b"/>
              <a:pathLst>
                <a:path w="628015" h="1342389">
                  <a:moveTo>
                    <a:pt x="276174" y="1342351"/>
                  </a:moveTo>
                  <a:lnTo>
                    <a:pt x="0" y="76708"/>
                  </a:lnTo>
                  <a:lnTo>
                    <a:pt x="351574" y="0"/>
                  </a:lnTo>
                  <a:lnTo>
                    <a:pt x="627748" y="1265643"/>
                  </a:lnTo>
                  <a:lnTo>
                    <a:pt x="276174" y="1342351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10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993528" y="5816927"/>
              <a:ext cx="217741" cy="217741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875290" y="5275090"/>
              <a:ext cx="217741" cy="217741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818452" y="5547152"/>
              <a:ext cx="217741" cy="217741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832963" y="4901091"/>
              <a:ext cx="217703" cy="217703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6372555" y="4727830"/>
              <a:ext cx="628015" cy="1342390"/>
            </a:xfrm>
            <a:custGeom>
              <a:avLst/>
              <a:gdLst/>
              <a:ahLst/>
              <a:cxnLst/>
              <a:rect l="l" t="t" r="r" b="b"/>
              <a:pathLst>
                <a:path w="628015" h="1342389">
                  <a:moveTo>
                    <a:pt x="351548" y="0"/>
                  </a:moveTo>
                  <a:lnTo>
                    <a:pt x="0" y="76707"/>
                  </a:lnTo>
                  <a:lnTo>
                    <a:pt x="276174" y="1342326"/>
                  </a:lnTo>
                  <a:lnTo>
                    <a:pt x="627722" y="1265618"/>
                  </a:lnTo>
                  <a:lnTo>
                    <a:pt x="3515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372555" y="4727830"/>
              <a:ext cx="628015" cy="1342390"/>
            </a:xfrm>
            <a:custGeom>
              <a:avLst/>
              <a:gdLst/>
              <a:ahLst/>
              <a:cxnLst/>
              <a:rect l="l" t="t" r="r" b="b"/>
              <a:pathLst>
                <a:path w="628015" h="1342389">
                  <a:moveTo>
                    <a:pt x="276174" y="1342326"/>
                  </a:moveTo>
                  <a:lnTo>
                    <a:pt x="0" y="76707"/>
                  </a:lnTo>
                  <a:lnTo>
                    <a:pt x="351548" y="0"/>
                  </a:lnTo>
                  <a:lnTo>
                    <a:pt x="627722" y="1265618"/>
                  </a:lnTo>
                  <a:lnTo>
                    <a:pt x="276174" y="1342326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305073" y="8510841"/>
              <a:ext cx="1724660" cy="121285"/>
            </a:xfrm>
            <a:custGeom>
              <a:avLst/>
              <a:gdLst/>
              <a:ahLst/>
              <a:cxnLst/>
              <a:rect l="l" t="t" r="r" b="b"/>
              <a:pathLst>
                <a:path w="1724660" h="121284">
                  <a:moveTo>
                    <a:pt x="1724240" y="0"/>
                  </a:moveTo>
                  <a:lnTo>
                    <a:pt x="0" y="0"/>
                  </a:lnTo>
                  <a:lnTo>
                    <a:pt x="0" y="120827"/>
                  </a:lnTo>
                  <a:lnTo>
                    <a:pt x="1724240" y="120827"/>
                  </a:lnTo>
                  <a:lnTo>
                    <a:pt x="17242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0" name="object 110"/>
          <p:cNvSpPr txBox="1"/>
          <p:nvPr/>
        </p:nvSpPr>
        <p:spPr>
          <a:xfrm>
            <a:off x="3292364" y="8464629"/>
            <a:ext cx="1118870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35" dirty="0">
                <a:solidFill>
                  <a:srgbClr val="CCCCCC"/>
                </a:solidFill>
                <a:latin typeface="Arial"/>
                <a:cs typeface="Arial"/>
              </a:rPr>
              <a:t>3D-</a:t>
            </a:r>
            <a:r>
              <a:rPr sz="800" i="1" spc="-20" dirty="0">
                <a:solidFill>
                  <a:srgbClr val="CCCCCC"/>
                </a:solidFill>
                <a:latin typeface="Arial"/>
                <a:cs typeface="Arial"/>
              </a:rPr>
              <a:t>printers,</a:t>
            </a:r>
            <a:r>
              <a:rPr sz="800" i="1" spc="20" dirty="0">
                <a:solidFill>
                  <a:srgbClr val="CCCCCC"/>
                </a:solidFill>
                <a:latin typeface="Arial"/>
                <a:cs typeface="Arial"/>
              </a:rPr>
              <a:t> </a:t>
            </a:r>
            <a:r>
              <a:rPr sz="800" i="1" spc="-20" dirty="0">
                <a:solidFill>
                  <a:srgbClr val="CCCCCC"/>
                </a:solidFill>
                <a:latin typeface="Arial"/>
                <a:cs typeface="Arial"/>
              </a:rPr>
              <a:t>filonijders,</a:t>
            </a:r>
            <a:r>
              <a:rPr sz="800" i="1" spc="20" dirty="0">
                <a:solidFill>
                  <a:srgbClr val="CCCCCC"/>
                </a:solidFill>
                <a:latin typeface="Arial"/>
                <a:cs typeface="Arial"/>
              </a:rPr>
              <a:t> </a:t>
            </a:r>
            <a:r>
              <a:rPr sz="800" i="1" spc="-25" dirty="0">
                <a:solidFill>
                  <a:srgbClr val="CCCCCC"/>
                </a:solidFill>
                <a:latin typeface="Arial"/>
                <a:cs typeface="Arial"/>
              </a:rPr>
              <a:t>sn</a:t>
            </a:r>
            <a:endParaRPr sz="800">
              <a:latin typeface="Arial"/>
              <a:cs typeface="Arial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4398131" y="8497174"/>
            <a:ext cx="631825" cy="1009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90"/>
              </a:lnSpc>
            </a:pPr>
            <a:r>
              <a:rPr sz="800" i="1" spc="-30" dirty="0">
                <a:solidFill>
                  <a:srgbClr val="CCCCCC"/>
                </a:solidFill>
                <a:latin typeface="Arial"/>
                <a:cs typeface="Arial"/>
              </a:rPr>
              <a:t>apmakers,</a:t>
            </a:r>
            <a:r>
              <a:rPr sz="800" i="1" spc="25" dirty="0">
                <a:solidFill>
                  <a:srgbClr val="CCCCCC"/>
                </a:solidFill>
                <a:latin typeface="Arial"/>
                <a:cs typeface="Arial"/>
              </a:rPr>
              <a:t> </a:t>
            </a:r>
            <a:r>
              <a:rPr sz="800" i="1" spc="-35" dirty="0">
                <a:solidFill>
                  <a:srgbClr val="CCCCCC"/>
                </a:solidFill>
                <a:latin typeface="Arial"/>
                <a:cs typeface="Arial"/>
              </a:rPr>
              <a:t>etc.</a:t>
            </a:r>
            <a:endParaRPr sz="800">
              <a:latin typeface="Arial"/>
              <a:cs typeface="Arial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7737981" y="7863111"/>
            <a:ext cx="671195" cy="2673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800" i="1" spc="-10" dirty="0">
                <a:latin typeface="Arial"/>
                <a:cs typeface="Arial"/>
              </a:rPr>
              <a:t>vitrinekasten, </a:t>
            </a:r>
            <a:r>
              <a:rPr sz="800" i="1" spc="-20" dirty="0">
                <a:latin typeface="Arial"/>
                <a:cs typeface="Arial"/>
              </a:rPr>
              <a:t>halfhoog,</a:t>
            </a:r>
            <a:r>
              <a:rPr sz="800" i="1" dirty="0">
                <a:latin typeface="Arial"/>
                <a:cs typeface="Arial"/>
              </a:rPr>
              <a:t> </a:t>
            </a:r>
            <a:r>
              <a:rPr sz="800" i="1" spc="-40" dirty="0">
                <a:latin typeface="Arial"/>
                <a:cs typeface="Arial"/>
              </a:rPr>
              <a:t>open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13" name="object 113"/>
          <p:cNvGrpSpPr/>
          <p:nvPr/>
        </p:nvGrpSpPr>
        <p:grpSpPr>
          <a:xfrm>
            <a:off x="3054228" y="1791217"/>
            <a:ext cx="4348480" cy="6969125"/>
            <a:chOff x="3054228" y="1791217"/>
            <a:chExt cx="4348480" cy="6969125"/>
          </a:xfrm>
        </p:grpSpPr>
        <p:sp>
          <p:nvSpPr>
            <p:cNvPr id="114" name="object 114"/>
            <p:cNvSpPr/>
            <p:nvPr/>
          </p:nvSpPr>
          <p:spPr>
            <a:xfrm>
              <a:off x="5031385" y="8323690"/>
              <a:ext cx="90170" cy="431800"/>
            </a:xfrm>
            <a:custGeom>
              <a:avLst/>
              <a:gdLst/>
              <a:ahLst/>
              <a:cxnLst/>
              <a:rect l="l" t="t" r="r" b="b"/>
              <a:pathLst>
                <a:path w="90170" h="431800">
                  <a:moveTo>
                    <a:pt x="0" y="0"/>
                  </a:moveTo>
                  <a:lnTo>
                    <a:pt x="89966" y="0"/>
                  </a:lnTo>
                  <a:lnTo>
                    <a:pt x="89966" y="431800"/>
                  </a:lnTo>
                  <a:lnTo>
                    <a:pt x="0" y="4318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058990" y="3094705"/>
              <a:ext cx="2062480" cy="1913889"/>
            </a:xfrm>
            <a:custGeom>
              <a:avLst/>
              <a:gdLst/>
              <a:ahLst/>
              <a:cxnLst/>
              <a:rect l="l" t="t" r="r" b="b"/>
              <a:pathLst>
                <a:path w="2062479" h="1913889">
                  <a:moveTo>
                    <a:pt x="214693" y="1866734"/>
                  </a:moveTo>
                  <a:lnTo>
                    <a:pt x="0" y="1913585"/>
                  </a:lnTo>
                  <a:lnTo>
                    <a:pt x="88" y="1821497"/>
                  </a:lnTo>
                  <a:lnTo>
                    <a:pt x="214693" y="1774659"/>
                  </a:lnTo>
                  <a:lnTo>
                    <a:pt x="1972398" y="1391094"/>
                  </a:lnTo>
                  <a:lnTo>
                    <a:pt x="1972398" y="0"/>
                  </a:lnTo>
                  <a:lnTo>
                    <a:pt x="2062365" y="0"/>
                  </a:lnTo>
                  <a:lnTo>
                    <a:pt x="2062365" y="1483169"/>
                  </a:lnTo>
                  <a:lnTo>
                    <a:pt x="1972398" y="1483169"/>
                  </a:lnTo>
                  <a:lnTo>
                    <a:pt x="214693" y="186673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5031384" y="1795979"/>
              <a:ext cx="90170" cy="561975"/>
            </a:xfrm>
            <a:custGeom>
              <a:avLst/>
              <a:gdLst/>
              <a:ahLst/>
              <a:cxnLst/>
              <a:rect l="l" t="t" r="r" b="b"/>
              <a:pathLst>
                <a:path w="90170" h="561975">
                  <a:moveTo>
                    <a:pt x="89966" y="561797"/>
                  </a:moveTo>
                  <a:lnTo>
                    <a:pt x="89966" y="0"/>
                  </a:lnTo>
                  <a:lnTo>
                    <a:pt x="0" y="19634"/>
                  </a:lnTo>
                  <a:lnTo>
                    <a:pt x="0" y="561797"/>
                  </a:lnTo>
                  <a:lnTo>
                    <a:pt x="89966" y="56179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6972706" y="5256657"/>
              <a:ext cx="429895" cy="121285"/>
            </a:xfrm>
            <a:custGeom>
              <a:avLst/>
              <a:gdLst/>
              <a:ahLst/>
              <a:cxnLst/>
              <a:rect l="l" t="t" r="r" b="b"/>
              <a:pathLst>
                <a:path w="429895" h="121285">
                  <a:moveTo>
                    <a:pt x="429869" y="0"/>
                  </a:moveTo>
                  <a:lnTo>
                    <a:pt x="0" y="0"/>
                  </a:lnTo>
                  <a:lnTo>
                    <a:pt x="0" y="120827"/>
                  </a:lnTo>
                  <a:lnTo>
                    <a:pt x="429869" y="120827"/>
                  </a:lnTo>
                  <a:lnTo>
                    <a:pt x="4298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8" name="object 118"/>
          <p:cNvSpPr txBox="1"/>
          <p:nvPr/>
        </p:nvSpPr>
        <p:spPr>
          <a:xfrm>
            <a:off x="6960003" y="5210444"/>
            <a:ext cx="455295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25" dirty="0">
                <a:solidFill>
                  <a:srgbClr val="CCCCCC"/>
                </a:solidFill>
                <a:latin typeface="Arial"/>
                <a:cs typeface="Arial"/>
              </a:rPr>
              <a:t>werktafels</a:t>
            </a:r>
            <a:endParaRPr sz="800">
              <a:latin typeface="Arial"/>
              <a:cs typeface="Arial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3541849" y="6301884"/>
            <a:ext cx="1125220" cy="38989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11150" marR="5080" indent="-299085">
              <a:lnSpc>
                <a:spcPts val="1430"/>
              </a:lnSpc>
              <a:spcBef>
                <a:spcPts val="155"/>
              </a:spcBef>
            </a:pPr>
            <a:r>
              <a:rPr sz="1200" spc="-10" dirty="0">
                <a:latin typeface="Arial"/>
                <a:cs typeface="Arial"/>
              </a:rPr>
              <a:t>werk-/stofcabine 13,5m2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20" name="object 120"/>
          <p:cNvGrpSpPr/>
          <p:nvPr/>
        </p:nvGrpSpPr>
        <p:grpSpPr>
          <a:xfrm>
            <a:off x="7742056" y="6319911"/>
            <a:ext cx="1162050" cy="1427480"/>
            <a:chOff x="7742056" y="6319911"/>
            <a:chExt cx="1162050" cy="1427480"/>
          </a:xfrm>
        </p:grpSpPr>
        <p:pic>
          <p:nvPicPr>
            <p:cNvPr id="121" name="object 12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248981" y="7529661"/>
              <a:ext cx="217741" cy="217703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030517" y="6319911"/>
              <a:ext cx="217703" cy="217741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686012" y="7132134"/>
              <a:ext cx="217741" cy="217741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7742056" y="6756397"/>
              <a:ext cx="217741" cy="217741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7795709" y="7356088"/>
              <a:ext cx="217741" cy="217741"/>
            </a:xfrm>
            <a:prstGeom prst="rect">
              <a:avLst/>
            </a:prstGeom>
          </p:spPr>
        </p:pic>
        <p:sp>
          <p:nvSpPr>
            <p:cNvPr id="126" name="object 126"/>
            <p:cNvSpPr/>
            <p:nvPr/>
          </p:nvSpPr>
          <p:spPr>
            <a:xfrm>
              <a:off x="7789495" y="6405900"/>
              <a:ext cx="1061720" cy="1303655"/>
            </a:xfrm>
            <a:custGeom>
              <a:avLst/>
              <a:gdLst/>
              <a:ahLst/>
              <a:cxnLst/>
              <a:rect l="l" t="t" r="r" b="b"/>
              <a:pathLst>
                <a:path w="1061720" h="1303654">
                  <a:moveTo>
                    <a:pt x="815568" y="0"/>
                  </a:moveTo>
                  <a:lnTo>
                    <a:pt x="0" y="178155"/>
                  </a:lnTo>
                  <a:lnTo>
                    <a:pt x="245732" y="1303083"/>
                  </a:lnTo>
                  <a:lnTo>
                    <a:pt x="1061339" y="1124915"/>
                  </a:lnTo>
                  <a:lnTo>
                    <a:pt x="8155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7789495" y="6405901"/>
              <a:ext cx="1061720" cy="1303655"/>
            </a:xfrm>
            <a:custGeom>
              <a:avLst/>
              <a:gdLst/>
              <a:ahLst/>
              <a:cxnLst/>
              <a:rect l="l" t="t" r="r" b="b"/>
              <a:pathLst>
                <a:path w="1061720" h="1303654">
                  <a:moveTo>
                    <a:pt x="0" y="178155"/>
                  </a:moveTo>
                  <a:lnTo>
                    <a:pt x="815568" y="0"/>
                  </a:lnTo>
                  <a:lnTo>
                    <a:pt x="1061339" y="1124915"/>
                  </a:lnTo>
                  <a:lnTo>
                    <a:pt x="245732" y="1303083"/>
                  </a:lnTo>
                  <a:lnTo>
                    <a:pt x="0" y="178155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8018843" y="6755307"/>
              <a:ext cx="602615" cy="604520"/>
            </a:xfrm>
            <a:custGeom>
              <a:avLst/>
              <a:gdLst/>
              <a:ahLst/>
              <a:cxnLst/>
              <a:rect l="l" t="t" r="r" b="b"/>
              <a:pathLst>
                <a:path w="602615" h="604520">
                  <a:moveTo>
                    <a:pt x="580961" y="362546"/>
                  </a:moveTo>
                  <a:lnTo>
                    <a:pt x="21691" y="362546"/>
                  </a:lnTo>
                  <a:lnTo>
                    <a:pt x="21691" y="483400"/>
                  </a:lnTo>
                  <a:lnTo>
                    <a:pt x="156108" y="483400"/>
                  </a:lnTo>
                  <a:lnTo>
                    <a:pt x="156108" y="604266"/>
                  </a:lnTo>
                  <a:lnTo>
                    <a:pt x="446544" y="604266"/>
                  </a:lnTo>
                  <a:lnTo>
                    <a:pt x="446544" y="483400"/>
                  </a:lnTo>
                  <a:lnTo>
                    <a:pt x="580961" y="483400"/>
                  </a:lnTo>
                  <a:lnTo>
                    <a:pt x="580961" y="362546"/>
                  </a:lnTo>
                  <a:close/>
                </a:path>
                <a:path w="602615" h="604520">
                  <a:moveTo>
                    <a:pt x="602615" y="0"/>
                  </a:moveTo>
                  <a:lnTo>
                    <a:pt x="0" y="0"/>
                  </a:lnTo>
                  <a:lnTo>
                    <a:pt x="0" y="120865"/>
                  </a:lnTo>
                  <a:lnTo>
                    <a:pt x="34582" y="120865"/>
                  </a:lnTo>
                  <a:lnTo>
                    <a:pt x="34582" y="241719"/>
                  </a:lnTo>
                  <a:lnTo>
                    <a:pt x="568032" y="241719"/>
                  </a:lnTo>
                  <a:lnTo>
                    <a:pt x="568032" y="120865"/>
                  </a:lnTo>
                  <a:lnTo>
                    <a:pt x="602615" y="120865"/>
                  </a:lnTo>
                  <a:lnTo>
                    <a:pt x="6026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9" name="object 129"/>
          <p:cNvSpPr txBox="1"/>
          <p:nvPr/>
        </p:nvSpPr>
        <p:spPr>
          <a:xfrm>
            <a:off x="8007361" y="6709092"/>
            <a:ext cx="628650" cy="2673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5720" marR="5080" indent="-33655">
              <a:lnSpc>
                <a:spcPct val="100000"/>
              </a:lnSpc>
              <a:spcBef>
                <a:spcPts val="90"/>
              </a:spcBef>
            </a:pPr>
            <a:r>
              <a:rPr sz="800" i="1" spc="-30" dirty="0">
                <a:solidFill>
                  <a:srgbClr val="CCCCCC"/>
                </a:solidFill>
                <a:latin typeface="Arial"/>
                <a:cs typeface="Arial"/>
              </a:rPr>
              <a:t>practicumtafel</a:t>
            </a:r>
            <a:r>
              <a:rPr sz="800" i="1" spc="-10" dirty="0">
                <a:solidFill>
                  <a:srgbClr val="CCCCCC"/>
                </a:solidFill>
                <a:latin typeface="Arial"/>
                <a:cs typeface="Arial"/>
              </a:rPr>
              <a:t> natuurkunde</a:t>
            </a:r>
            <a:endParaRPr sz="800">
              <a:latin typeface="Arial"/>
              <a:cs typeface="Arial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8028687" y="7071637"/>
            <a:ext cx="586105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30" dirty="0">
                <a:solidFill>
                  <a:srgbClr val="CCCCCC"/>
                </a:solidFill>
                <a:latin typeface="Arial"/>
                <a:cs typeface="Arial"/>
              </a:rPr>
              <a:t>aansluitingen</a:t>
            </a:r>
            <a:endParaRPr sz="800">
              <a:latin typeface="Arial"/>
              <a:cs typeface="Arial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8162737" y="7192495"/>
            <a:ext cx="314960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20" dirty="0">
                <a:solidFill>
                  <a:srgbClr val="CCCCCC"/>
                </a:solidFill>
                <a:latin typeface="Arial"/>
                <a:cs typeface="Arial"/>
              </a:rPr>
              <a:t>electra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32" name="object 132"/>
          <p:cNvGrpSpPr/>
          <p:nvPr/>
        </p:nvGrpSpPr>
        <p:grpSpPr>
          <a:xfrm>
            <a:off x="5024450" y="4575971"/>
            <a:ext cx="3916679" cy="3749675"/>
            <a:chOff x="5024450" y="4575971"/>
            <a:chExt cx="3916679" cy="3749675"/>
          </a:xfrm>
        </p:grpSpPr>
        <p:pic>
          <p:nvPicPr>
            <p:cNvPr id="133" name="object 133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8723181" y="6648159"/>
              <a:ext cx="217741" cy="217741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624225" y="6677799"/>
              <a:ext cx="1544801" cy="1443930"/>
            </a:xfrm>
            <a:prstGeom prst="rect">
              <a:avLst/>
            </a:prstGeom>
          </p:spPr>
        </p:pic>
        <p:sp>
          <p:nvSpPr>
            <p:cNvPr id="135" name="object 135"/>
            <p:cNvSpPr/>
            <p:nvPr/>
          </p:nvSpPr>
          <p:spPr>
            <a:xfrm>
              <a:off x="5031384" y="4577867"/>
              <a:ext cx="90170" cy="3745865"/>
            </a:xfrm>
            <a:custGeom>
              <a:avLst/>
              <a:gdLst/>
              <a:ahLst/>
              <a:cxnLst/>
              <a:rect l="l" t="t" r="r" b="b"/>
              <a:pathLst>
                <a:path w="90170" h="3745865">
                  <a:moveTo>
                    <a:pt x="89966" y="0"/>
                  </a:moveTo>
                  <a:lnTo>
                    <a:pt x="0" y="0"/>
                  </a:lnTo>
                  <a:lnTo>
                    <a:pt x="0" y="3745814"/>
                  </a:lnTo>
                  <a:lnTo>
                    <a:pt x="89966" y="3745814"/>
                  </a:lnTo>
                  <a:lnTo>
                    <a:pt x="899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031385" y="4577875"/>
              <a:ext cx="90170" cy="3745865"/>
            </a:xfrm>
            <a:custGeom>
              <a:avLst/>
              <a:gdLst/>
              <a:ahLst/>
              <a:cxnLst/>
              <a:rect l="l" t="t" r="r" b="b"/>
              <a:pathLst>
                <a:path w="90170" h="3745865">
                  <a:moveTo>
                    <a:pt x="0" y="0"/>
                  </a:moveTo>
                  <a:lnTo>
                    <a:pt x="89966" y="0"/>
                  </a:lnTo>
                  <a:lnTo>
                    <a:pt x="89966" y="3745814"/>
                  </a:lnTo>
                  <a:lnTo>
                    <a:pt x="0" y="374581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076383" y="4577876"/>
              <a:ext cx="0" cy="3745865"/>
            </a:xfrm>
            <a:custGeom>
              <a:avLst/>
              <a:gdLst/>
              <a:ahLst/>
              <a:cxnLst/>
              <a:rect l="l" t="t" r="r" b="b"/>
              <a:pathLst>
                <a:path h="3745865">
                  <a:moveTo>
                    <a:pt x="0" y="0"/>
                  </a:moveTo>
                  <a:lnTo>
                    <a:pt x="0" y="1650155"/>
                  </a:lnTo>
                </a:path>
                <a:path h="3745865">
                  <a:moveTo>
                    <a:pt x="0" y="2387094"/>
                  </a:moveTo>
                  <a:lnTo>
                    <a:pt x="0" y="3745814"/>
                  </a:lnTo>
                </a:path>
                <a:path h="3745865">
                  <a:moveTo>
                    <a:pt x="0" y="1684445"/>
                  </a:moveTo>
                  <a:lnTo>
                    <a:pt x="0" y="2352804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097614" y="6261849"/>
              <a:ext cx="29209" cy="669290"/>
            </a:xfrm>
            <a:custGeom>
              <a:avLst/>
              <a:gdLst/>
              <a:ahLst/>
              <a:cxnLst/>
              <a:rect l="l" t="t" r="r" b="b"/>
              <a:pathLst>
                <a:path w="29210" h="669290">
                  <a:moveTo>
                    <a:pt x="28790" y="0"/>
                  </a:moveTo>
                  <a:lnTo>
                    <a:pt x="0" y="0"/>
                  </a:lnTo>
                  <a:lnTo>
                    <a:pt x="0" y="669289"/>
                  </a:lnTo>
                  <a:lnTo>
                    <a:pt x="28790" y="669289"/>
                  </a:lnTo>
                  <a:lnTo>
                    <a:pt x="287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097618" y="6261849"/>
              <a:ext cx="29209" cy="669290"/>
            </a:xfrm>
            <a:custGeom>
              <a:avLst/>
              <a:gdLst/>
              <a:ahLst/>
              <a:cxnLst/>
              <a:rect l="l" t="t" r="r" b="b"/>
              <a:pathLst>
                <a:path w="29210" h="669290">
                  <a:moveTo>
                    <a:pt x="0" y="0"/>
                  </a:moveTo>
                  <a:lnTo>
                    <a:pt x="28790" y="0"/>
                  </a:lnTo>
                  <a:lnTo>
                    <a:pt x="28790" y="669290"/>
                  </a:lnTo>
                  <a:lnTo>
                    <a:pt x="0" y="66929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126377" y="6261849"/>
              <a:ext cx="669290" cy="0"/>
            </a:xfrm>
            <a:custGeom>
              <a:avLst/>
              <a:gdLst/>
              <a:ahLst/>
              <a:cxnLst/>
              <a:rect l="l" t="t" r="r" b="b"/>
              <a:pathLst>
                <a:path w="669289">
                  <a:moveTo>
                    <a:pt x="0" y="0"/>
                  </a:moveTo>
                  <a:lnTo>
                    <a:pt x="669036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792209" y="6261849"/>
              <a:ext cx="3810" cy="66040"/>
            </a:xfrm>
            <a:custGeom>
              <a:avLst/>
              <a:gdLst/>
              <a:ahLst/>
              <a:cxnLst/>
              <a:rect l="l" t="t" r="r" b="b"/>
              <a:pathLst>
                <a:path w="3810" h="66039">
                  <a:moveTo>
                    <a:pt x="3200" y="0"/>
                  </a:moveTo>
                  <a:lnTo>
                    <a:pt x="0" y="65595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782584" y="6327441"/>
              <a:ext cx="10160" cy="65405"/>
            </a:xfrm>
            <a:custGeom>
              <a:avLst/>
              <a:gdLst/>
              <a:ahLst/>
              <a:cxnLst/>
              <a:rect l="l" t="t" r="r" b="b"/>
              <a:pathLst>
                <a:path w="10160" h="65404">
                  <a:moveTo>
                    <a:pt x="9626" y="0"/>
                  </a:moveTo>
                  <a:lnTo>
                    <a:pt x="0" y="6496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774138" y="6392395"/>
              <a:ext cx="8890" cy="34290"/>
            </a:xfrm>
            <a:custGeom>
              <a:avLst/>
              <a:gdLst/>
              <a:ahLst/>
              <a:cxnLst/>
              <a:rect l="l" t="t" r="r" b="b"/>
              <a:pathLst>
                <a:path w="8889" h="34289">
                  <a:moveTo>
                    <a:pt x="8445" y="0"/>
                  </a:moveTo>
                  <a:lnTo>
                    <a:pt x="0" y="3369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744539" y="6456101"/>
              <a:ext cx="22225" cy="62230"/>
            </a:xfrm>
            <a:custGeom>
              <a:avLst/>
              <a:gdLst/>
              <a:ahLst/>
              <a:cxnLst/>
              <a:rect l="l" t="t" r="r" b="b"/>
              <a:pathLst>
                <a:path w="22225" h="62229">
                  <a:moveTo>
                    <a:pt x="22110" y="0"/>
                  </a:moveTo>
                  <a:lnTo>
                    <a:pt x="0" y="61823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716477" y="6517914"/>
              <a:ext cx="28575" cy="59690"/>
            </a:xfrm>
            <a:custGeom>
              <a:avLst/>
              <a:gdLst/>
              <a:ahLst/>
              <a:cxnLst/>
              <a:rect l="l" t="t" r="r" b="b"/>
              <a:pathLst>
                <a:path w="28575" h="59690">
                  <a:moveTo>
                    <a:pt x="28054" y="0"/>
                  </a:moveTo>
                  <a:lnTo>
                    <a:pt x="0" y="59385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682715" y="6601422"/>
              <a:ext cx="19685" cy="32384"/>
            </a:xfrm>
            <a:custGeom>
              <a:avLst/>
              <a:gdLst/>
              <a:ahLst/>
              <a:cxnLst/>
              <a:rect l="l" t="t" r="r" b="b"/>
              <a:pathLst>
                <a:path w="19685" h="32384">
                  <a:moveTo>
                    <a:pt x="19316" y="0"/>
                  </a:moveTo>
                  <a:lnTo>
                    <a:pt x="0" y="3220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643587" y="6633624"/>
              <a:ext cx="39370" cy="53340"/>
            </a:xfrm>
            <a:custGeom>
              <a:avLst/>
              <a:gdLst/>
              <a:ahLst/>
              <a:cxnLst/>
              <a:rect l="l" t="t" r="r" b="b"/>
              <a:pathLst>
                <a:path w="39370" h="53340">
                  <a:moveTo>
                    <a:pt x="39128" y="0"/>
                  </a:moveTo>
                  <a:lnTo>
                    <a:pt x="0" y="52768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599516" y="6686391"/>
              <a:ext cx="44450" cy="48895"/>
            </a:xfrm>
            <a:custGeom>
              <a:avLst/>
              <a:gdLst/>
              <a:ahLst/>
              <a:cxnLst/>
              <a:rect l="l" t="t" r="r" b="b"/>
              <a:pathLst>
                <a:path w="44450" h="48895">
                  <a:moveTo>
                    <a:pt x="44081" y="0"/>
                  </a:moveTo>
                  <a:lnTo>
                    <a:pt x="0" y="48653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550860" y="6735046"/>
              <a:ext cx="48895" cy="44450"/>
            </a:xfrm>
            <a:custGeom>
              <a:avLst/>
              <a:gdLst/>
              <a:ahLst/>
              <a:cxnLst/>
              <a:rect l="l" t="t" r="r" b="b"/>
              <a:pathLst>
                <a:path w="48895" h="44450">
                  <a:moveTo>
                    <a:pt x="48653" y="0"/>
                  </a:moveTo>
                  <a:lnTo>
                    <a:pt x="0" y="44107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525206" y="6779159"/>
              <a:ext cx="26034" cy="19050"/>
            </a:xfrm>
            <a:custGeom>
              <a:avLst/>
              <a:gdLst/>
              <a:ahLst/>
              <a:cxnLst/>
              <a:rect l="l" t="t" r="r" b="b"/>
              <a:pathLst>
                <a:path w="26035" h="19050">
                  <a:moveTo>
                    <a:pt x="25653" y="0"/>
                  </a:moveTo>
                  <a:lnTo>
                    <a:pt x="0" y="1903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441824" y="6818278"/>
              <a:ext cx="56515" cy="34290"/>
            </a:xfrm>
            <a:custGeom>
              <a:avLst/>
              <a:gdLst/>
              <a:ahLst/>
              <a:cxnLst/>
              <a:rect l="l" t="t" r="r" b="b"/>
              <a:pathLst>
                <a:path w="56514" h="34290">
                  <a:moveTo>
                    <a:pt x="56299" y="0"/>
                  </a:moveTo>
                  <a:lnTo>
                    <a:pt x="0" y="33794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382436" y="6852065"/>
              <a:ext cx="59690" cy="28575"/>
            </a:xfrm>
            <a:custGeom>
              <a:avLst/>
              <a:gdLst/>
              <a:ahLst/>
              <a:cxnLst/>
              <a:rect l="l" t="t" r="r" b="b"/>
              <a:pathLst>
                <a:path w="59689" h="28575">
                  <a:moveTo>
                    <a:pt x="59385" y="0"/>
                  </a:moveTo>
                  <a:lnTo>
                    <a:pt x="0" y="28092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5320620" y="6880155"/>
              <a:ext cx="62230" cy="22225"/>
            </a:xfrm>
            <a:custGeom>
              <a:avLst/>
              <a:gdLst/>
              <a:ahLst/>
              <a:cxnLst/>
              <a:rect l="l" t="t" r="r" b="b"/>
              <a:pathLst>
                <a:path w="62229" h="22225">
                  <a:moveTo>
                    <a:pt x="61823" y="0"/>
                  </a:moveTo>
                  <a:lnTo>
                    <a:pt x="0" y="2211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5256921" y="6910985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29006" y="0"/>
                  </a:moveTo>
                  <a:lnTo>
                    <a:pt x="0" y="725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5191964" y="6918237"/>
              <a:ext cx="65405" cy="10160"/>
            </a:xfrm>
            <a:custGeom>
              <a:avLst/>
              <a:gdLst/>
              <a:ahLst/>
              <a:cxnLst/>
              <a:rect l="l" t="t" r="r" b="b"/>
              <a:pathLst>
                <a:path w="65404" h="10159">
                  <a:moveTo>
                    <a:pt x="64960" y="0"/>
                  </a:moveTo>
                  <a:lnTo>
                    <a:pt x="0" y="9664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5126376" y="6927894"/>
              <a:ext cx="66040" cy="3810"/>
            </a:xfrm>
            <a:custGeom>
              <a:avLst/>
              <a:gdLst/>
              <a:ahLst/>
              <a:cxnLst/>
              <a:rect l="l" t="t" r="r" b="b"/>
              <a:pathLst>
                <a:path w="66039" h="3809">
                  <a:moveTo>
                    <a:pt x="65595" y="0"/>
                  </a:moveTo>
                  <a:lnTo>
                    <a:pt x="0" y="3225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5026355" y="6228041"/>
              <a:ext cx="100330" cy="44450"/>
            </a:xfrm>
            <a:custGeom>
              <a:avLst/>
              <a:gdLst/>
              <a:ahLst/>
              <a:cxnLst/>
              <a:rect l="l" t="t" r="r" b="b"/>
              <a:pathLst>
                <a:path w="100329" h="44450">
                  <a:moveTo>
                    <a:pt x="100025" y="0"/>
                  </a:moveTo>
                  <a:lnTo>
                    <a:pt x="0" y="0"/>
                  </a:lnTo>
                  <a:lnTo>
                    <a:pt x="0" y="34290"/>
                  </a:lnTo>
                  <a:lnTo>
                    <a:pt x="0" y="44450"/>
                  </a:lnTo>
                  <a:lnTo>
                    <a:pt x="71259" y="44450"/>
                  </a:lnTo>
                  <a:lnTo>
                    <a:pt x="71259" y="34290"/>
                  </a:lnTo>
                  <a:lnTo>
                    <a:pt x="100025" y="34290"/>
                  </a:lnTo>
                  <a:lnTo>
                    <a:pt x="1000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5026355" y="6224399"/>
              <a:ext cx="100330" cy="48260"/>
            </a:xfrm>
            <a:custGeom>
              <a:avLst/>
              <a:gdLst/>
              <a:ahLst/>
              <a:cxnLst/>
              <a:rect l="l" t="t" r="r" b="b"/>
              <a:pathLst>
                <a:path w="100329" h="48260">
                  <a:moveTo>
                    <a:pt x="94996" y="3632"/>
                  </a:moveTo>
                  <a:lnTo>
                    <a:pt x="5029" y="3632"/>
                  </a:lnTo>
                  <a:lnTo>
                    <a:pt x="5029" y="0"/>
                  </a:lnTo>
                  <a:lnTo>
                    <a:pt x="0" y="0"/>
                  </a:lnTo>
                  <a:lnTo>
                    <a:pt x="0" y="48234"/>
                  </a:lnTo>
                  <a:lnTo>
                    <a:pt x="71259" y="48234"/>
                  </a:lnTo>
                  <a:lnTo>
                    <a:pt x="71259" y="37452"/>
                  </a:lnTo>
                  <a:lnTo>
                    <a:pt x="100025" y="37452"/>
                  </a:lnTo>
                  <a:lnTo>
                    <a:pt x="100025" y="0"/>
                  </a:lnTo>
                  <a:lnTo>
                    <a:pt x="94996" y="0"/>
                  </a:lnTo>
                  <a:lnTo>
                    <a:pt x="94996" y="3632"/>
                  </a:lnTo>
                  <a:close/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026355" y="6920522"/>
              <a:ext cx="100330" cy="44450"/>
            </a:xfrm>
            <a:custGeom>
              <a:avLst/>
              <a:gdLst/>
              <a:ahLst/>
              <a:cxnLst/>
              <a:rect l="l" t="t" r="r" b="b"/>
              <a:pathLst>
                <a:path w="100329" h="44450">
                  <a:moveTo>
                    <a:pt x="100012" y="10160"/>
                  </a:moveTo>
                  <a:lnTo>
                    <a:pt x="71272" y="10160"/>
                  </a:lnTo>
                  <a:lnTo>
                    <a:pt x="71272" y="0"/>
                  </a:lnTo>
                  <a:lnTo>
                    <a:pt x="0" y="0"/>
                  </a:lnTo>
                  <a:lnTo>
                    <a:pt x="0" y="10160"/>
                  </a:lnTo>
                  <a:lnTo>
                    <a:pt x="0" y="44450"/>
                  </a:lnTo>
                  <a:lnTo>
                    <a:pt x="100012" y="44450"/>
                  </a:lnTo>
                  <a:lnTo>
                    <a:pt x="100012" y="101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026356" y="6920343"/>
              <a:ext cx="100330" cy="48260"/>
            </a:xfrm>
            <a:custGeom>
              <a:avLst/>
              <a:gdLst/>
              <a:ahLst/>
              <a:cxnLst/>
              <a:rect l="l" t="t" r="r" b="b"/>
              <a:pathLst>
                <a:path w="100329" h="48259">
                  <a:moveTo>
                    <a:pt x="5029" y="44627"/>
                  </a:moveTo>
                  <a:lnTo>
                    <a:pt x="94996" y="44627"/>
                  </a:lnTo>
                  <a:lnTo>
                    <a:pt x="94996" y="48221"/>
                  </a:lnTo>
                  <a:lnTo>
                    <a:pt x="100012" y="48221"/>
                  </a:lnTo>
                  <a:lnTo>
                    <a:pt x="100012" y="10782"/>
                  </a:lnTo>
                  <a:lnTo>
                    <a:pt x="71272" y="10782"/>
                  </a:lnTo>
                  <a:lnTo>
                    <a:pt x="71272" y="0"/>
                  </a:lnTo>
                  <a:lnTo>
                    <a:pt x="0" y="0"/>
                  </a:lnTo>
                  <a:lnTo>
                    <a:pt x="0" y="48221"/>
                  </a:lnTo>
                  <a:lnTo>
                    <a:pt x="5029" y="48221"/>
                  </a:lnTo>
                  <a:lnTo>
                    <a:pt x="5029" y="44627"/>
                  </a:lnTo>
                  <a:close/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6211824" y="7300595"/>
              <a:ext cx="363855" cy="241300"/>
            </a:xfrm>
            <a:custGeom>
              <a:avLst/>
              <a:gdLst/>
              <a:ahLst/>
              <a:cxnLst/>
              <a:rect l="l" t="t" r="r" b="b"/>
              <a:pathLst>
                <a:path w="363854" h="241300">
                  <a:moveTo>
                    <a:pt x="363359" y="120650"/>
                  </a:moveTo>
                  <a:lnTo>
                    <a:pt x="345262" y="120650"/>
                  </a:lnTo>
                  <a:lnTo>
                    <a:pt x="345262" y="0"/>
                  </a:lnTo>
                  <a:lnTo>
                    <a:pt x="18059" y="0"/>
                  </a:lnTo>
                  <a:lnTo>
                    <a:pt x="18059" y="120650"/>
                  </a:lnTo>
                  <a:lnTo>
                    <a:pt x="0" y="120650"/>
                  </a:lnTo>
                  <a:lnTo>
                    <a:pt x="0" y="241300"/>
                  </a:lnTo>
                  <a:lnTo>
                    <a:pt x="363359" y="241300"/>
                  </a:lnTo>
                  <a:lnTo>
                    <a:pt x="363359" y="1206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2" name="object 162"/>
          <p:cNvSpPr txBox="1"/>
          <p:nvPr/>
        </p:nvSpPr>
        <p:spPr>
          <a:xfrm>
            <a:off x="6217794" y="7254371"/>
            <a:ext cx="351790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40" dirty="0">
                <a:solidFill>
                  <a:srgbClr val="CCCCCC"/>
                </a:solidFill>
                <a:latin typeface="Arial"/>
                <a:cs typeface="Arial"/>
              </a:rPr>
              <a:t>vakman</a:t>
            </a:r>
            <a:endParaRPr sz="800">
              <a:latin typeface="Arial"/>
              <a:cs typeface="Arial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6199513" y="7375200"/>
            <a:ext cx="387985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20" dirty="0">
                <a:solidFill>
                  <a:srgbClr val="CCCCCC"/>
                </a:solidFill>
                <a:latin typeface="Arial"/>
                <a:cs typeface="Arial"/>
              </a:rPr>
              <a:t>techniek</a:t>
            </a:r>
            <a:endParaRPr sz="800">
              <a:latin typeface="Arial"/>
              <a:cs typeface="Arial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3513090" y="5675415"/>
            <a:ext cx="501015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35" dirty="0">
                <a:latin typeface="Arial"/>
                <a:cs typeface="Arial"/>
              </a:rPr>
              <a:t>wasbakken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65" name="object 165"/>
          <p:cNvGrpSpPr/>
          <p:nvPr/>
        </p:nvGrpSpPr>
        <p:grpSpPr>
          <a:xfrm>
            <a:off x="3096021" y="5519679"/>
            <a:ext cx="340360" cy="725170"/>
            <a:chOff x="3096021" y="5519679"/>
            <a:chExt cx="340360" cy="725170"/>
          </a:xfrm>
        </p:grpSpPr>
        <p:sp>
          <p:nvSpPr>
            <p:cNvPr id="166" name="object 166"/>
            <p:cNvSpPr/>
            <p:nvPr/>
          </p:nvSpPr>
          <p:spPr>
            <a:xfrm>
              <a:off x="3145351" y="552221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89" h="288289">
                  <a:moveTo>
                    <a:pt x="143929" y="0"/>
                  </a:moveTo>
                  <a:lnTo>
                    <a:pt x="98651" y="7391"/>
                  </a:lnTo>
                  <a:lnTo>
                    <a:pt x="59168" y="27931"/>
                  </a:lnTo>
                  <a:lnTo>
                    <a:pt x="27931" y="59168"/>
                  </a:lnTo>
                  <a:lnTo>
                    <a:pt x="7391" y="98651"/>
                  </a:lnTo>
                  <a:lnTo>
                    <a:pt x="0" y="143929"/>
                  </a:lnTo>
                  <a:lnTo>
                    <a:pt x="7391" y="189224"/>
                  </a:lnTo>
                  <a:lnTo>
                    <a:pt x="27931" y="228715"/>
                  </a:lnTo>
                  <a:lnTo>
                    <a:pt x="59168" y="259954"/>
                  </a:lnTo>
                  <a:lnTo>
                    <a:pt x="98651" y="280493"/>
                  </a:lnTo>
                  <a:lnTo>
                    <a:pt x="143929" y="287883"/>
                  </a:lnTo>
                  <a:lnTo>
                    <a:pt x="189224" y="280493"/>
                  </a:lnTo>
                  <a:lnTo>
                    <a:pt x="228715" y="259954"/>
                  </a:lnTo>
                  <a:lnTo>
                    <a:pt x="259954" y="228715"/>
                  </a:lnTo>
                  <a:lnTo>
                    <a:pt x="280493" y="189224"/>
                  </a:lnTo>
                  <a:lnTo>
                    <a:pt x="287883" y="143929"/>
                  </a:lnTo>
                  <a:lnTo>
                    <a:pt x="280493" y="98651"/>
                  </a:lnTo>
                  <a:lnTo>
                    <a:pt x="259954" y="59168"/>
                  </a:lnTo>
                  <a:lnTo>
                    <a:pt x="228715" y="27931"/>
                  </a:lnTo>
                  <a:lnTo>
                    <a:pt x="189224" y="7391"/>
                  </a:lnTo>
                  <a:lnTo>
                    <a:pt x="1439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3145351" y="552221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89" h="288289">
                  <a:moveTo>
                    <a:pt x="287883" y="143929"/>
                  </a:moveTo>
                  <a:lnTo>
                    <a:pt x="280493" y="98651"/>
                  </a:lnTo>
                  <a:lnTo>
                    <a:pt x="259954" y="59168"/>
                  </a:lnTo>
                  <a:lnTo>
                    <a:pt x="228715" y="27931"/>
                  </a:lnTo>
                  <a:lnTo>
                    <a:pt x="189224" y="7391"/>
                  </a:lnTo>
                  <a:lnTo>
                    <a:pt x="143929" y="0"/>
                  </a:lnTo>
                  <a:lnTo>
                    <a:pt x="98651" y="7391"/>
                  </a:lnTo>
                  <a:lnTo>
                    <a:pt x="59168" y="27931"/>
                  </a:lnTo>
                  <a:lnTo>
                    <a:pt x="27931" y="59168"/>
                  </a:lnTo>
                  <a:lnTo>
                    <a:pt x="7391" y="98651"/>
                  </a:lnTo>
                  <a:lnTo>
                    <a:pt x="0" y="143929"/>
                  </a:lnTo>
                  <a:lnTo>
                    <a:pt x="7391" y="189224"/>
                  </a:lnTo>
                  <a:lnTo>
                    <a:pt x="27931" y="228715"/>
                  </a:lnTo>
                  <a:lnTo>
                    <a:pt x="59168" y="259954"/>
                  </a:lnTo>
                  <a:lnTo>
                    <a:pt x="98651" y="280493"/>
                  </a:lnTo>
                  <a:lnTo>
                    <a:pt x="143929" y="287883"/>
                  </a:lnTo>
                  <a:lnTo>
                    <a:pt x="189224" y="280493"/>
                  </a:lnTo>
                  <a:lnTo>
                    <a:pt x="228715" y="259954"/>
                  </a:lnTo>
                  <a:lnTo>
                    <a:pt x="259954" y="228715"/>
                  </a:lnTo>
                  <a:lnTo>
                    <a:pt x="280493" y="189224"/>
                  </a:lnTo>
                  <a:lnTo>
                    <a:pt x="287883" y="14392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3098561" y="5655363"/>
              <a:ext cx="165735" cy="22225"/>
            </a:xfrm>
            <a:custGeom>
              <a:avLst/>
              <a:gdLst/>
              <a:ahLst/>
              <a:cxnLst/>
              <a:rect l="l" t="t" r="r" b="b"/>
              <a:pathLst>
                <a:path w="165735" h="22225">
                  <a:moveTo>
                    <a:pt x="156171" y="0"/>
                  </a:moveTo>
                  <a:lnTo>
                    <a:pt x="10820" y="0"/>
                  </a:lnTo>
                  <a:lnTo>
                    <a:pt x="9385" y="0"/>
                  </a:lnTo>
                  <a:lnTo>
                    <a:pt x="7988" y="279"/>
                  </a:lnTo>
                  <a:lnTo>
                    <a:pt x="0" y="9385"/>
                  </a:lnTo>
                  <a:lnTo>
                    <a:pt x="0" y="12217"/>
                  </a:lnTo>
                  <a:lnTo>
                    <a:pt x="9385" y="21602"/>
                  </a:lnTo>
                  <a:lnTo>
                    <a:pt x="156171" y="21602"/>
                  </a:lnTo>
                  <a:lnTo>
                    <a:pt x="165519" y="12217"/>
                  </a:lnTo>
                  <a:lnTo>
                    <a:pt x="165519" y="9385"/>
                  </a:lnTo>
                  <a:lnTo>
                    <a:pt x="157581" y="279"/>
                  </a:lnTo>
                  <a:lnTo>
                    <a:pt x="1561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3098561" y="5655363"/>
              <a:ext cx="165735" cy="22225"/>
            </a:xfrm>
            <a:custGeom>
              <a:avLst/>
              <a:gdLst/>
              <a:ahLst/>
              <a:cxnLst/>
              <a:rect l="l" t="t" r="r" b="b"/>
              <a:pathLst>
                <a:path w="165735" h="22225">
                  <a:moveTo>
                    <a:pt x="10820" y="0"/>
                  </a:moveTo>
                  <a:lnTo>
                    <a:pt x="9385" y="0"/>
                  </a:lnTo>
                  <a:lnTo>
                    <a:pt x="7988" y="279"/>
                  </a:lnTo>
                  <a:lnTo>
                    <a:pt x="6680" y="825"/>
                  </a:lnTo>
                  <a:lnTo>
                    <a:pt x="5359" y="1371"/>
                  </a:lnTo>
                  <a:lnTo>
                    <a:pt x="4178" y="2159"/>
                  </a:lnTo>
                  <a:lnTo>
                    <a:pt x="3175" y="3175"/>
                  </a:lnTo>
                  <a:lnTo>
                    <a:pt x="2159" y="4178"/>
                  </a:lnTo>
                  <a:lnTo>
                    <a:pt x="1371" y="5359"/>
                  </a:lnTo>
                  <a:lnTo>
                    <a:pt x="825" y="6680"/>
                  </a:lnTo>
                  <a:lnTo>
                    <a:pt x="304" y="7988"/>
                  </a:lnTo>
                  <a:lnTo>
                    <a:pt x="0" y="9385"/>
                  </a:lnTo>
                  <a:lnTo>
                    <a:pt x="0" y="10795"/>
                  </a:lnTo>
                  <a:lnTo>
                    <a:pt x="0" y="12217"/>
                  </a:lnTo>
                  <a:lnTo>
                    <a:pt x="3175" y="18427"/>
                  </a:lnTo>
                  <a:lnTo>
                    <a:pt x="4178" y="19431"/>
                  </a:lnTo>
                  <a:lnTo>
                    <a:pt x="5359" y="20231"/>
                  </a:lnTo>
                  <a:lnTo>
                    <a:pt x="6680" y="20777"/>
                  </a:lnTo>
                  <a:lnTo>
                    <a:pt x="7988" y="21297"/>
                  </a:lnTo>
                  <a:lnTo>
                    <a:pt x="9385" y="21602"/>
                  </a:lnTo>
                  <a:lnTo>
                    <a:pt x="10820" y="21602"/>
                  </a:lnTo>
                  <a:lnTo>
                    <a:pt x="154749" y="21602"/>
                  </a:lnTo>
                  <a:lnTo>
                    <a:pt x="156171" y="21602"/>
                  </a:lnTo>
                  <a:lnTo>
                    <a:pt x="157581" y="21297"/>
                  </a:lnTo>
                  <a:lnTo>
                    <a:pt x="158889" y="20777"/>
                  </a:lnTo>
                  <a:lnTo>
                    <a:pt x="160197" y="20231"/>
                  </a:lnTo>
                  <a:lnTo>
                    <a:pt x="161378" y="19431"/>
                  </a:lnTo>
                  <a:lnTo>
                    <a:pt x="162382" y="18427"/>
                  </a:lnTo>
                  <a:lnTo>
                    <a:pt x="163385" y="17424"/>
                  </a:lnTo>
                  <a:lnTo>
                    <a:pt x="164185" y="16230"/>
                  </a:lnTo>
                  <a:lnTo>
                    <a:pt x="164731" y="14922"/>
                  </a:lnTo>
                  <a:lnTo>
                    <a:pt x="165252" y="13627"/>
                  </a:lnTo>
                  <a:lnTo>
                    <a:pt x="165519" y="12217"/>
                  </a:lnTo>
                  <a:lnTo>
                    <a:pt x="165519" y="10795"/>
                  </a:lnTo>
                  <a:lnTo>
                    <a:pt x="165519" y="9385"/>
                  </a:lnTo>
                  <a:lnTo>
                    <a:pt x="162382" y="3175"/>
                  </a:lnTo>
                  <a:lnTo>
                    <a:pt x="161378" y="2159"/>
                  </a:lnTo>
                  <a:lnTo>
                    <a:pt x="160197" y="1371"/>
                  </a:lnTo>
                  <a:lnTo>
                    <a:pt x="158889" y="825"/>
                  </a:lnTo>
                  <a:lnTo>
                    <a:pt x="157581" y="279"/>
                  </a:lnTo>
                  <a:lnTo>
                    <a:pt x="156171" y="0"/>
                  </a:lnTo>
                  <a:lnTo>
                    <a:pt x="154749" y="0"/>
                  </a:lnTo>
                  <a:lnTo>
                    <a:pt x="10820" y="0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3145351" y="5954013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89" h="288289">
                  <a:moveTo>
                    <a:pt x="143929" y="0"/>
                  </a:moveTo>
                  <a:lnTo>
                    <a:pt x="98651" y="7391"/>
                  </a:lnTo>
                  <a:lnTo>
                    <a:pt x="59168" y="27931"/>
                  </a:lnTo>
                  <a:lnTo>
                    <a:pt x="27931" y="59168"/>
                  </a:lnTo>
                  <a:lnTo>
                    <a:pt x="7391" y="98651"/>
                  </a:lnTo>
                  <a:lnTo>
                    <a:pt x="0" y="143929"/>
                  </a:lnTo>
                  <a:lnTo>
                    <a:pt x="7391" y="189224"/>
                  </a:lnTo>
                  <a:lnTo>
                    <a:pt x="27931" y="228715"/>
                  </a:lnTo>
                  <a:lnTo>
                    <a:pt x="59168" y="259954"/>
                  </a:lnTo>
                  <a:lnTo>
                    <a:pt x="98651" y="280493"/>
                  </a:lnTo>
                  <a:lnTo>
                    <a:pt x="143929" y="287883"/>
                  </a:lnTo>
                  <a:lnTo>
                    <a:pt x="189224" y="280493"/>
                  </a:lnTo>
                  <a:lnTo>
                    <a:pt x="228715" y="259954"/>
                  </a:lnTo>
                  <a:lnTo>
                    <a:pt x="259954" y="228715"/>
                  </a:lnTo>
                  <a:lnTo>
                    <a:pt x="280493" y="189224"/>
                  </a:lnTo>
                  <a:lnTo>
                    <a:pt x="287883" y="143929"/>
                  </a:lnTo>
                  <a:lnTo>
                    <a:pt x="280493" y="98651"/>
                  </a:lnTo>
                  <a:lnTo>
                    <a:pt x="259954" y="59168"/>
                  </a:lnTo>
                  <a:lnTo>
                    <a:pt x="228715" y="27931"/>
                  </a:lnTo>
                  <a:lnTo>
                    <a:pt x="189224" y="7391"/>
                  </a:lnTo>
                  <a:lnTo>
                    <a:pt x="1439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3145351" y="5954013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89" h="288289">
                  <a:moveTo>
                    <a:pt x="287883" y="143929"/>
                  </a:moveTo>
                  <a:lnTo>
                    <a:pt x="280493" y="98651"/>
                  </a:lnTo>
                  <a:lnTo>
                    <a:pt x="259954" y="59168"/>
                  </a:lnTo>
                  <a:lnTo>
                    <a:pt x="228715" y="27931"/>
                  </a:lnTo>
                  <a:lnTo>
                    <a:pt x="189224" y="7391"/>
                  </a:lnTo>
                  <a:lnTo>
                    <a:pt x="143929" y="0"/>
                  </a:lnTo>
                  <a:lnTo>
                    <a:pt x="98651" y="7391"/>
                  </a:lnTo>
                  <a:lnTo>
                    <a:pt x="59168" y="27931"/>
                  </a:lnTo>
                  <a:lnTo>
                    <a:pt x="27931" y="59168"/>
                  </a:lnTo>
                  <a:lnTo>
                    <a:pt x="7391" y="98651"/>
                  </a:lnTo>
                  <a:lnTo>
                    <a:pt x="0" y="143929"/>
                  </a:lnTo>
                  <a:lnTo>
                    <a:pt x="7391" y="189224"/>
                  </a:lnTo>
                  <a:lnTo>
                    <a:pt x="27931" y="228715"/>
                  </a:lnTo>
                  <a:lnTo>
                    <a:pt x="59168" y="259954"/>
                  </a:lnTo>
                  <a:lnTo>
                    <a:pt x="98651" y="280493"/>
                  </a:lnTo>
                  <a:lnTo>
                    <a:pt x="143929" y="287883"/>
                  </a:lnTo>
                  <a:lnTo>
                    <a:pt x="189224" y="280493"/>
                  </a:lnTo>
                  <a:lnTo>
                    <a:pt x="228715" y="259954"/>
                  </a:lnTo>
                  <a:lnTo>
                    <a:pt x="259954" y="228715"/>
                  </a:lnTo>
                  <a:lnTo>
                    <a:pt x="280493" y="189224"/>
                  </a:lnTo>
                  <a:lnTo>
                    <a:pt x="287883" y="14392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3098561" y="6087157"/>
              <a:ext cx="165735" cy="22225"/>
            </a:xfrm>
            <a:custGeom>
              <a:avLst/>
              <a:gdLst/>
              <a:ahLst/>
              <a:cxnLst/>
              <a:rect l="l" t="t" r="r" b="b"/>
              <a:pathLst>
                <a:path w="165735" h="22225">
                  <a:moveTo>
                    <a:pt x="156171" y="0"/>
                  </a:moveTo>
                  <a:lnTo>
                    <a:pt x="10820" y="0"/>
                  </a:lnTo>
                  <a:lnTo>
                    <a:pt x="9385" y="0"/>
                  </a:lnTo>
                  <a:lnTo>
                    <a:pt x="7988" y="279"/>
                  </a:lnTo>
                  <a:lnTo>
                    <a:pt x="0" y="9385"/>
                  </a:lnTo>
                  <a:lnTo>
                    <a:pt x="0" y="12217"/>
                  </a:lnTo>
                  <a:lnTo>
                    <a:pt x="9385" y="21602"/>
                  </a:lnTo>
                  <a:lnTo>
                    <a:pt x="156171" y="21602"/>
                  </a:lnTo>
                  <a:lnTo>
                    <a:pt x="165519" y="12217"/>
                  </a:lnTo>
                  <a:lnTo>
                    <a:pt x="165519" y="9385"/>
                  </a:lnTo>
                  <a:lnTo>
                    <a:pt x="157581" y="279"/>
                  </a:lnTo>
                  <a:lnTo>
                    <a:pt x="1561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3098561" y="6087157"/>
              <a:ext cx="165735" cy="22225"/>
            </a:xfrm>
            <a:custGeom>
              <a:avLst/>
              <a:gdLst/>
              <a:ahLst/>
              <a:cxnLst/>
              <a:rect l="l" t="t" r="r" b="b"/>
              <a:pathLst>
                <a:path w="165735" h="22225">
                  <a:moveTo>
                    <a:pt x="10820" y="0"/>
                  </a:moveTo>
                  <a:lnTo>
                    <a:pt x="9385" y="0"/>
                  </a:lnTo>
                  <a:lnTo>
                    <a:pt x="7988" y="279"/>
                  </a:lnTo>
                  <a:lnTo>
                    <a:pt x="6680" y="825"/>
                  </a:lnTo>
                  <a:lnTo>
                    <a:pt x="5359" y="1371"/>
                  </a:lnTo>
                  <a:lnTo>
                    <a:pt x="4178" y="2159"/>
                  </a:lnTo>
                  <a:lnTo>
                    <a:pt x="3175" y="3175"/>
                  </a:lnTo>
                  <a:lnTo>
                    <a:pt x="2159" y="4178"/>
                  </a:lnTo>
                  <a:lnTo>
                    <a:pt x="1371" y="5359"/>
                  </a:lnTo>
                  <a:lnTo>
                    <a:pt x="825" y="6680"/>
                  </a:lnTo>
                  <a:lnTo>
                    <a:pt x="304" y="7988"/>
                  </a:lnTo>
                  <a:lnTo>
                    <a:pt x="0" y="9385"/>
                  </a:lnTo>
                  <a:lnTo>
                    <a:pt x="0" y="10795"/>
                  </a:lnTo>
                  <a:lnTo>
                    <a:pt x="0" y="12217"/>
                  </a:lnTo>
                  <a:lnTo>
                    <a:pt x="3175" y="18427"/>
                  </a:lnTo>
                  <a:lnTo>
                    <a:pt x="4178" y="19431"/>
                  </a:lnTo>
                  <a:lnTo>
                    <a:pt x="5359" y="20231"/>
                  </a:lnTo>
                  <a:lnTo>
                    <a:pt x="6680" y="20777"/>
                  </a:lnTo>
                  <a:lnTo>
                    <a:pt x="7988" y="21323"/>
                  </a:lnTo>
                  <a:lnTo>
                    <a:pt x="9385" y="21602"/>
                  </a:lnTo>
                  <a:lnTo>
                    <a:pt x="10820" y="21602"/>
                  </a:lnTo>
                  <a:lnTo>
                    <a:pt x="154749" y="21602"/>
                  </a:lnTo>
                  <a:lnTo>
                    <a:pt x="156171" y="21602"/>
                  </a:lnTo>
                  <a:lnTo>
                    <a:pt x="157581" y="21323"/>
                  </a:lnTo>
                  <a:lnTo>
                    <a:pt x="158889" y="20777"/>
                  </a:lnTo>
                  <a:lnTo>
                    <a:pt x="160197" y="20231"/>
                  </a:lnTo>
                  <a:lnTo>
                    <a:pt x="161378" y="19431"/>
                  </a:lnTo>
                  <a:lnTo>
                    <a:pt x="162382" y="18427"/>
                  </a:lnTo>
                  <a:lnTo>
                    <a:pt x="163385" y="17424"/>
                  </a:lnTo>
                  <a:lnTo>
                    <a:pt x="164185" y="16230"/>
                  </a:lnTo>
                  <a:lnTo>
                    <a:pt x="164731" y="14922"/>
                  </a:lnTo>
                  <a:lnTo>
                    <a:pt x="165252" y="13627"/>
                  </a:lnTo>
                  <a:lnTo>
                    <a:pt x="165519" y="12217"/>
                  </a:lnTo>
                  <a:lnTo>
                    <a:pt x="165519" y="10795"/>
                  </a:lnTo>
                  <a:lnTo>
                    <a:pt x="165519" y="9385"/>
                  </a:lnTo>
                  <a:lnTo>
                    <a:pt x="162382" y="3175"/>
                  </a:lnTo>
                  <a:lnTo>
                    <a:pt x="161378" y="2159"/>
                  </a:lnTo>
                  <a:lnTo>
                    <a:pt x="160197" y="1371"/>
                  </a:lnTo>
                  <a:lnTo>
                    <a:pt x="158889" y="825"/>
                  </a:lnTo>
                  <a:lnTo>
                    <a:pt x="157581" y="279"/>
                  </a:lnTo>
                  <a:lnTo>
                    <a:pt x="156171" y="0"/>
                  </a:lnTo>
                  <a:lnTo>
                    <a:pt x="154749" y="0"/>
                  </a:lnTo>
                  <a:lnTo>
                    <a:pt x="10820" y="0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4" name="object 174"/>
          <p:cNvSpPr txBox="1"/>
          <p:nvPr/>
        </p:nvSpPr>
        <p:spPr>
          <a:xfrm>
            <a:off x="3098510" y="1622628"/>
            <a:ext cx="1024890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10" dirty="0">
                <a:latin typeface="Arial"/>
                <a:cs typeface="Arial"/>
              </a:rPr>
              <a:t>positie</a:t>
            </a:r>
            <a:r>
              <a:rPr sz="800" i="1" spc="-35" dirty="0">
                <a:latin typeface="Arial"/>
                <a:cs typeface="Arial"/>
              </a:rPr>
              <a:t> </a:t>
            </a:r>
            <a:r>
              <a:rPr sz="800" i="1" spc="-25" dirty="0">
                <a:latin typeface="Arial"/>
                <a:cs typeface="Arial"/>
              </a:rPr>
              <a:t>standleiding(en)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75" name="object 175"/>
          <p:cNvGrpSpPr/>
          <p:nvPr/>
        </p:nvGrpSpPr>
        <p:grpSpPr>
          <a:xfrm>
            <a:off x="3085023" y="1784928"/>
            <a:ext cx="3189605" cy="4276090"/>
            <a:chOff x="3085023" y="1784928"/>
            <a:chExt cx="3189605" cy="4276090"/>
          </a:xfrm>
        </p:grpSpPr>
        <p:sp>
          <p:nvSpPr>
            <p:cNvPr id="176" name="object 176"/>
            <p:cNvSpPr/>
            <p:nvPr/>
          </p:nvSpPr>
          <p:spPr>
            <a:xfrm>
              <a:off x="3122908" y="2211462"/>
              <a:ext cx="0" cy="3848100"/>
            </a:xfrm>
            <a:custGeom>
              <a:avLst/>
              <a:gdLst/>
              <a:ahLst/>
              <a:cxnLst/>
              <a:rect l="l" t="t" r="r" b="b"/>
              <a:pathLst>
                <a:path h="3848100">
                  <a:moveTo>
                    <a:pt x="0" y="3847604"/>
                  </a:moveTo>
                  <a:lnTo>
                    <a:pt x="0" y="0"/>
                  </a:lnTo>
                </a:path>
              </a:pathLst>
            </a:custGeom>
            <a:ln w="3657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3086928" y="2211455"/>
              <a:ext cx="72390" cy="36195"/>
            </a:xfrm>
            <a:custGeom>
              <a:avLst/>
              <a:gdLst/>
              <a:ahLst/>
              <a:cxnLst/>
              <a:rect l="l" t="t" r="r" b="b"/>
              <a:pathLst>
                <a:path w="72389" h="36194">
                  <a:moveTo>
                    <a:pt x="0" y="35991"/>
                  </a:moveTo>
                  <a:lnTo>
                    <a:pt x="35979" y="0"/>
                  </a:lnTo>
                  <a:lnTo>
                    <a:pt x="71958" y="35991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3111210" y="1789690"/>
              <a:ext cx="0" cy="245110"/>
            </a:xfrm>
            <a:custGeom>
              <a:avLst/>
              <a:gdLst/>
              <a:ahLst/>
              <a:cxnLst/>
              <a:rect l="l" t="t" r="r" b="b"/>
              <a:pathLst>
                <a:path h="245110">
                  <a:moveTo>
                    <a:pt x="0" y="0"/>
                  </a:moveTo>
                  <a:lnTo>
                    <a:pt x="0" y="24462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3093214" y="2016332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4" h="36194">
                  <a:moveTo>
                    <a:pt x="17995" y="0"/>
                  </a:moveTo>
                  <a:lnTo>
                    <a:pt x="35966" y="17106"/>
                  </a:lnTo>
                  <a:lnTo>
                    <a:pt x="35966" y="17983"/>
                  </a:lnTo>
                  <a:lnTo>
                    <a:pt x="35966" y="18872"/>
                  </a:lnTo>
                  <a:lnTo>
                    <a:pt x="17995" y="35979"/>
                  </a:lnTo>
                  <a:lnTo>
                    <a:pt x="17106" y="35966"/>
                  </a:lnTo>
                  <a:lnTo>
                    <a:pt x="0" y="17983"/>
                  </a:lnTo>
                  <a:lnTo>
                    <a:pt x="25" y="17106"/>
                  </a:lnTo>
                  <a:lnTo>
                    <a:pt x="17106" y="25"/>
                  </a:lnTo>
                  <a:lnTo>
                    <a:pt x="17995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3093240" y="2016330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4" h="36194">
                  <a:moveTo>
                    <a:pt x="17970" y="0"/>
                  </a:moveTo>
                  <a:lnTo>
                    <a:pt x="0" y="17106"/>
                  </a:lnTo>
                  <a:lnTo>
                    <a:pt x="0" y="18872"/>
                  </a:lnTo>
                  <a:lnTo>
                    <a:pt x="17081" y="35966"/>
                  </a:lnTo>
                  <a:lnTo>
                    <a:pt x="19735" y="35902"/>
                  </a:lnTo>
                  <a:lnTo>
                    <a:pt x="35940" y="18872"/>
                  </a:lnTo>
                  <a:lnTo>
                    <a:pt x="35940" y="17106"/>
                  </a:lnTo>
                  <a:lnTo>
                    <a:pt x="1797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4934069" y="5425254"/>
              <a:ext cx="445134" cy="0"/>
            </a:xfrm>
            <a:custGeom>
              <a:avLst/>
              <a:gdLst/>
              <a:ahLst/>
              <a:cxnLst/>
              <a:rect l="l" t="t" r="r" b="b"/>
              <a:pathLst>
                <a:path w="445135">
                  <a:moveTo>
                    <a:pt x="444779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4916103" y="5407284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35979" y="17970"/>
                  </a:moveTo>
                  <a:lnTo>
                    <a:pt x="32931" y="27965"/>
                  </a:lnTo>
                  <a:lnTo>
                    <a:pt x="32448" y="28702"/>
                  </a:lnTo>
                  <a:lnTo>
                    <a:pt x="27965" y="32918"/>
                  </a:lnTo>
                  <a:lnTo>
                    <a:pt x="27228" y="33413"/>
                  </a:lnTo>
                  <a:lnTo>
                    <a:pt x="17983" y="35966"/>
                  </a:lnTo>
                  <a:lnTo>
                    <a:pt x="17094" y="35941"/>
                  </a:lnTo>
                  <a:lnTo>
                    <a:pt x="1371" y="24853"/>
                  </a:lnTo>
                  <a:lnTo>
                    <a:pt x="1028" y="24041"/>
                  </a:lnTo>
                  <a:lnTo>
                    <a:pt x="88" y="19735"/>
                  </a:lnTo>
                  <a:lnTo>
                    <a:pt x="0" y="18859"/>
                  </a:lnTo>
                  <a:lnTo>
                    <a:pt x="0" y="17970"/>
                  </a:lnTo>
                  <a:lnTo>
                    <a:pt x="0" y="17081"/>
                  </a:lnTo>
                  <a:lnTo>
                    <a:pt x="88" y="16205"/>
                  </a:lnTo>
                  <a:lnTo>
                    <a:pt x="1371" y="11087"/>
                  </a:lnTo>
                  <a:lnTo>
                    <a:pt x="1701" y="10287"/>
                  </a:lnTo>
                  <a:lnTo>
                    <a:pt x="2095" y="9499"/>
                  </a:lnTo>
                  <a:lnTo>
                    <a:pt x="2552" y="8737"/>
                  </a:lnTo>
                  <a:lnTo>
                    <a:pt x="3009" y="7975"/>
                  </a:lnTo>
                  <a:lnTo>
                    <a:pt x="17983" y="0"/>
                  </a:lnTo>
                  <a:lnTo>
                    <a:pt x="18859" y="25"/>
                  </a:lnTo>
                  <a:lnTo>
                    <a:pt x="35953" y="17081"/>
                  </a:lnTo>
                  <a:lnTo>
                    <a:pt x="35979" y="1797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4916103" y="5407284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17983" y="0"/>
                  </a:moveTo>
                  <a:lnTo>
                    <a:pt x="0" y="17081"/>
                  </a:lnTo>
                  <a:lnTo>
                    <a:pt x="0" y="18859"/>
                  </a:lnTo>
                  <a:lnTo>
                    <a:pt x="17983" y="35966"/>
                  </a:lnTo>
                  <a:lnTo>
                    <a:pt x="19748" y="35877"/>
                  </a:lnTo>
                  <a:lnTo>
                    <a:pt x="35979" y="17970"/>
                  </a:lnTo>
                  <a:lnTo>
                    <a:pt x="35890" y="16205"/>
                  </a:lnTo>
                  <a:lnTo>
                    <a:pt x="179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5378843" y="5555018"/>
              <a:ext cx="895985" cy="241300"/>
            </a:xfrm>
            <a:custGeom>
              <a:avLst/>
              <a:gdLst/>
              <a:ahLst/>
              <a:cxnLst/>
              <a:rect l="l" t="t" r="r" b="b"/>
              <a:pathLst>
                <a:path w="895985" h="241300">
                  <a:moveTo>
                    <a:pt x="895692" y="120650"/>
                  </a:moveTo>
                  <a:lnTo>
                    <a:pt x="775538" y="120650"/>
                  </a:lnTo>
                  <a:lnTo>
                    <a:pt x="775538" y="0"/>
                  </a:lnTo>
                  <a:lnTo>
                    <a:pt x="0" y="0"/>
                  </a:lnTo>
                  <a:lnTo>
                    <a:pt x="0" y="120650"/>
                  </a:lnTo>
                  <a:lnTo>
                    <a:pt x="0" y="241300"/>
                  </a:lnTo>
                  <a:lnTo>
                    <a:pt x="895692" y="241300"/>
                  </a:lnTo>
                  <a:lnTo>
                    <a:pt x="895692" y="1206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5" name="object 185"/>
          <p:cNvSpPr txBox="1"/>
          <p:nvPr/>
        </p:nvSpPr>
        <p:spPr>
          <a:xfrm>
            <a:off x="5366148" y="5629624"/>
            <a:ext cx="921385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20" dirty="0">
                <a:latin typeface="Arial"/>
                <a:cs typeface="Arial"/>
              </a:rPr>
              <a:t>halfhoog</a:t>
            </a:r>
            <a:r>
              <a:rPr sz="800" i="1" spc="15" dirty="0">
                <a:latin typeface="Arial"/>
                <a:cs typeface="Arial"/>
              </a:rPr>
              <a:t> </a:t>
            </a:r>
            <a:r>
              <a:rPr sz="800" i="1" spc="-10" dirty="0">
                <a:latin typeface="Arial"/>
                <a:cs typeface="Arial"/>
              </a:rPr>
              <a:t>voorlachter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86" name="object 186"/>
          <p:cNvGrpSpPr/>
          <p:nvPr/>
        </p:nvGrpSpPr>
        <p:grpSpPr>
          <a:xfrm>
            <a:off x="5029792" y="5653103"/>
            <a:ext cx="354330" cy="45720"/>
            <a:chOff x="5029792" y="5653103"/>
            <a:chExt cx="354330" cy="45720"/>
          </a:xfrm>
        </p:grpSpPr>
        <p:sp>
          <p:nvSpPr>
            <p:cNvPr id="187" name="object 187"/>
            <p:cNvSpPr/>
            <p:nvPr/>
          </p:nvSpPr>
          <p:spPr>
            <a:xfrm>
              <a:off x="5052560" y="5675836"/>
              <a:ext cx="326390" cy="0"/>
            </a:xfrm>
            <a:custGeom>
              <a:avLst/>
              <a:gdLst/>
              <a:ahLst/>
              <a:cxnLst/>
              <a:rect l="l" t="t" r="r" b="b"/>
              <a:pathLst>
                <a:path w="326389">
                  <a:moveTo>
                    <a:pt x="326288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5034555" y="5657865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35979" y="17970"/>
                  </a:moveTo>
                  <a:lnTo>
                    <a:pt x="35979" y="18859"/>
                  </a:lnTo>
                  <a:lnTo>
                    <a:pt x="35890" y="19735"/>
                  </a:lnTo>
                  <a:lnTo>
                    <a:pt x="35801" y="20624"/>
                  </a:lnTo>
                  <a:lnTo>
                    <a:pt x="34607" y="24853"/>
                  </a:lnTo>
                  <a:lnTo>
                    <a:pt x="34277" y="25679"/>
                  </a:lnTo>
                  <a:lnTo>
                    <a:pt x="33870" y="26479"/>
                  </a:lnTo>
                  <a:lnTo>
                    <a:pt x="33413" y="27241"/>
                  </a:lnTo>
                  <a:lnTo>
                    <a:pt x="32956" y="28003"/>
                  </a:lnTo>
                  <a:lnTo>
                    <a:pt x="22352" y="35420"/>
                  </a:lnTo>
                  <a:lnTo>
                    <a:pt x="21513" y="35636"/>
                  </a:lnTo>
                  <a:lnTo>
                    <a:pt x="20624" y="35788"/>
                  </a:lnTo>
                  <a:lnTo>
                    <a:pt x="19773" y="35877"/>
                  </a:lnTo>
                  <a:lnTo>
                    <a:pt x="18897" y="35941"/>
                  </a:lnTo>
                  <a:lnTo>
                    <a:pt x="18008" y="35966"/>
                  </a:lnTo>
                  <a:lnTo>
                    <a:pt x="17119" y="35941"/>
                  </a:lnTo>
                  <a:lnTo>
                    <a:pt x="8013" y="32918"/>
                  </a:lnTo>
                  <a:lnTo>
                    <a:pt x="7277" y="32435"/>
                  </a:lnTo>
                  <a:lnTo>
                    <a:pt x="0" y="17970"/>
                  </a:lnTo>
                  <a:lnTo>
                    <a:pt x="25" y="17119"/>
                  </a:lnTo>
                  <a:lnTo>
                    <a:pt x="18008" y="0"/>
                  </a:lnTo>
                  <a:lnTo>
                    <a:pt x="18897" y="25"/>
                  </a:lnTo>
                  <a:lnTo>
                    <a:pt x="19773" y="88"/>
                  </a:lnTo>
                  <a:lnTo>
                    <a:pt x="20624" y="177"/>
                  </a:lnTo>
                  <a:lnTo>
                    <a:pt x="21513" y="330"/>
                  </a:lnTo>
                  <a:lnTo>
                    <a:pt x="22352" y="546"/>
                  </a:lnTo>
                  <a:lnTo>
                    <a:pt x="23202" y="762"/>
                  </a:lnTo>
                  <a:lnTo>
                    <a:pt x="33413" y="8737"/>
                  </a:lnTo>
                  <a:lnTo>
                    <a:pt x="33870" y="9499"/>
                  </a:lnTo>
                  <a:lnTo>
                    <a:pt x="35979" y="17119"/>
                  </a:lnTo>
                  <a:lnTo>
                    <a:pt x="35979" y="1797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5034555" y="5657865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18008" y="0"/>
                  </a:moveTo>
                  <a:lnTo>
                    <a:pt x="0" y="17970"/>
                  </a:lnTo>
                  <a:lnTo>
                    <a:pt x="88" y="19735"/>
                  </a:lnTo>
                  <a:lnTo>
                    <a:pt x="18008" y="35966"/>
                  </a:lnTo>
                  <a:lnTo>
                    <a:pt x="19773" y="35877"/>
                  </a:lnTo>
                  <a:lnTo>
                    <a:pt x="35979" y="18859"/>
                  </a:lnTo>
                  <a:lnTo>
                    <a:pt x="35979" y="17970"/>
                  </a:lnTo>
                  <a:lnTo>
                    <a:pt x="35979" y="17119"/>
                  </a:lnTo>
                  <a:lnTo>
                    <a:pt x="20624" y="177"/>
                  </a:lnTo>
                  <a:lnTo>
                    <a:pt x="180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0" name="object 190"/>
          <p:cNvSpPr txBox="1"/>
          <p:nvPr/>
        </p:nvSpPr>
        <p:spPr>
          <a:xfrm>
            <a:off x="5366148" y="5058935"/>
            <a:ext cx="802005" cy="596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93700">
              <a:lnSpc>
                <a:spcPct val="156000"/>
              </a:lnSpc>
              <a:spcBef>
                <a:spcPts val="100"/>
              </a:spcBef>
            </a:pPr>
            <a:r>
              <a:rPr sz="800" i="1" spc="-10" dirty="0">
                <a:latin typeface="Arial"/>
                <a:cs typeface="Arial"/>
              </a:rPr>
              <a:t>venster </a:t>
            </a:r>
            <a:r>
              <a:rPr sz="800" i="1" spc="-30" dirty="0">
                <a:latin typeface="Arial"/>
                <a:cs typeface="Arial"/>
              </a:rPr>
              <a:t>werkblad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sz="800" i="1" spc="-30" dirty="0">
                <a:latin typeface="Arial"/>
                <a:cs typeface="Arial"/>
              </a:rPr>
              <a:t>kasten</a:t>
            </a:r>
            <a:r>
              <a:rPr sz="800" i="1" spc="-20" dirty="0">
                <a:latin typeface="Arial"/>
                <a:cs typeface="Arial"/>
              </a:rPr>
              <a:t> </a:t>
            </a:r>
            <a:r>
              <a:rPr sz="800" i="1" spc="-10" dirty="0">
                <a:latin typeface="Arial"/>
                <a:cs typeface="Arial"/>
              </a:rPr>
              <a:t>tbv</a:t>
            </a:r>
            <a:r>
              <a:rPr sz="800" i="1" spc="-30" dirty="0">
                <a:latin typeface="Arial"/>
                <a:cs typeface="Arial"/>
              </a:rPr>
              <a:t> </a:t>
            </a:r>
            <a:r>
              <a:rPr sz="800" i="1" spc="-20" dirty="0">
                <a:latin typeface="Arial"/>
                <a:cs typeface="Arial"/>
              </a:rPr>
              <a:t>opslag,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91" name="object 191"/>
          <p:cNvGrpSpPr/>
          <p:nvPr/>
        </p:nvGrpSpPr>
        <p:grpSpPr>
          <a:xfrm>
            <a:off x="3744962" y="3208067"/>
            <a:ext cx="1638935" cy="2049780"/>
            <a:chOff x="3744962" y="3208067"/>
            <a:chExt cx="1638935" cy="2049780"/>
          </a:xfrm>
        </p:grpSpPr>
        <p:sp>
          <p:nvSpPr>
            <p:cNvPr id="192" name="object 192"/>
            <p:cNvSpPr/>
            <p:nvPr/>
          </p:nvSpPr>
          <p:spPr>
            <a:xfrm>
              <a:off x="5076385" y="5235086"/>
              <a:ext cx="302895" cy="0"/>
            </a:xfrm>
            <a:custGeom>
              <a:avLst/>
              <a:gdLst/>
              <a:ahLst/>
              <a:cxnLst/>
              <a:rect l="l" t="t" r="r" b="b"/>
              <a:pathLst>
                <a:path w="302895">
                  <a:moveTo>
                    <a:pt x="302463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5058379" y="5217115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35979" y="17970"/>
                  </a:moveTo>
                  <a:lnTo>
                    <a:pt x="35979" y="18859"/>
                  </a:lnTo>
                  <a:lnTo>
                    <a:pt x="35890" y="19735"/>
                  </a:lnTo>
                  <a:lnTo>
                    <a:pt x="35801" y="20624"/>
                  </a:lnTo>
                  <a:lnTo>
                    <a:pt x="34607" y="24853"/>
                  </a:lnTo>
                  <a:lnTo>
                    <a:pt x="34277" y="25679"/>
                  </a:lnTo>
                  <a:lnTo>
                    <a:pt x="33870" y="26479"/>
                  </a:lnTo>
                  <a:lnTo>
                    <a:pt x="33413" y="27241"/>
                  </a:lnTo>
                  <a:lnTo>
                    <a:pt x="32956" y="28003"/>
                  </a:lnTo>
                  <a:lnTo>
                    <a:pt x="22352" y="35420"/>
                  </a:lnTo>
                  <a:lnTo>
                    <a:pt x="21513" y="35636"/>
                  </a:lnTo>
                  <a:lnTo>
                    <a:pt x="20624" y="35788"/>
                  </a:lnTo>
                  <a:lnTo>
                    <a:pt x="19773" y="35877"/>
                  </a:lnTo>
                  <a:lnTo>
                    <a:pt x="18897" y="35941"/>
                  </a:lnTo>
                  <a:lnTo>
                    <a:pt x="18008" y="35966"/>
                  </a:lnTo>
                  <a:lnTo>
                    <a:pt x="17119" y="35941"/>
                  </a:lnTo>
                  <a:lnTo>
                    <a:pt x="8013" y="32918"/>
                  </a:lnTo>
                  <a:lnTo>
                    <a:pt x="7277" y="32435"/>
                  </a:lnTo>
                  <a:lnTo>
                    <a:pt x="0" y="17970"/>
                  </a:lnTo>
                  <a:lnTo>
                    <a:pt x="25" y="17119"/>
                  </a:lnTo>
                  <a:lnTo>
                    <a:pt x="8013" y="3048"/>
                  </a:lnTo>
                  <a:lnTo>
                    <a:pt x="8737" y="2565"/>
                  </a:lnTo>
                  <a:lnTo>
                    <a:pt x="18008" y="0"/>
                  </a:lnTo>
                  <a:lnTo>
                    <a:pt x="18897" y="25"/>
                  </a:lnTo>
                  <a:lnTo>
                    <a:pt x="19773" y="88"/>
                  </a:lnTo>
                  <a:lnTo>
                    <a:pt x="20624" y="177"/>
                  </a:lnTo>
                  <a:lnTo>
                    <a:pt x="21513" y="330"/>
                  </a:lnTo>
                  <a:lnTo>
                    <a:pt x="22352" y="546"/>
                  </a:lnTo>
                  <a:lnTo>
                    <a:pt x="23202" y="762"/>
                  </a:lnTo>
                  <a:lnTo>
                    <a:pt x="33413" y="8737"/>
                  </a:lnTo>
                  <a:lnTo>
                    <a:pt x="33870" y="9499"/>
                  </a:lnTo>
                  <a:lnTo>
                    <a:pt x="34277" y="10287"/>
                  </a:lnTo>
                  <a:lnTo>
                    <a:pt x="34607" y="11112"/>
                  </a:lnTo>
                  <a:lnTo>
                    <a:pt x="34937" y="11938"/>
                  </a:lnTo>
                  <a:lnTo>
                    <a:pt x="35979" y="17119"/>
                  </a:lnTo>
                  <a:lnTo>
                    <a:pt x="35979" y="1797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5058379" y="5217115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18008" y="0"/>
                  </a:moveTo>
                  <a:lnTo>
                    <a:pt x="0" y="17970"/>
                  </a:lnTo>
                  <a:lnTo>
                    <a:pt x="88" y="19735"/>
                  </a:lnTo>
                  <a:lnTo>
                    <a:pt x="18008" y="35966"/>
                  </a:lnTo>
                  <a:lnTo>
                    <a:pt x="19773" y="35877"/>
                  </a:lnTo>
                  <a:lnTo>
                    <a:pt x="35979" y="18859"/>
                  </a:lnTo>
                  <a:lnTo>
                    <a:pt x="35979" y="17970"/>
                  </a:lnTo>
                  <a:lnTo>
                    <a:pt x="35979" y="17119"/>
                  </a:lnTo>
                  <a:lnTo>
                    <a:pt x="20624" y="177"/>
                  </a:lnTo>
                  <a:lnTo>
                    <a:pt x="180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3744950" y="3208070"/>
              <a:ext cx="440055" cy="361950"/>
            </a:xfrm>
            <a:custGeom>
              <a:avLst/>
              <a:gdLst/>
              <a:ahLst/>
              <a:cxnLst/>
              <a:rect l="l" t="t" r="r" b="b"/>
              <a:pathLst>
                <a:path w="440054" h="361950">
                  <a:moveTo>
                    <a:pt x="439470" y="0"/>
                  </a:moveTo>
                  <a:lnTo>
                    <a:pt x="0" y="0"/>
                  </a:lnTo>
                  <a:lnTo>
                    <a:pt x="0" y="181610"/>
                  </a:lnTo>
                  <a:lnTo>
                    <a:pt x="14922" y="181610"/>
                  </a:lnTo>
                  <a:lnTo>
                    <a:pt x="14922" y="361950"/>
                  </a:lnTo>
                  <a:lnTo>
                    <a:pt x="424548" y="361950"/>
                  </a:lnTo>
                  <a:lnTo>
                    <a:pt x="424548" y="181610"/>
                  </a:lnTo>
                  <a:lnTo>
                    <a:pt x="439470" y="181610"/>
                  </a:lnTo>
                  <a:lnTo>
                    <a:pt x="4394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6" name="object 196"/>
          <p:cNvSpPr txBox="1"/>
          <p:nvPr/>
        </p:nvSpPr>
        <p:spPr>
          <a:xfrm>
            <a:off x="3732627" y="3143574"/>
            <a:ext cx="466725" cy="38989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27305" marR="5080" indent="-15240">
              <a:lnSpc>
                <a:spcPts val="1430"/>
              </a:lnSpc>
              <a:spcBef>
                <a:spcPts val="155"/>
              </a:spcBef>
            </a:pPr>
            <a:r>
              <a:rPr sz="1200" spc="-20" dirty="0">
                <a:latin typeface="Arial"/>
                <a:cs typeface="Arial"/>
              </a:rPr>
              <a:t>opslag </a:t>
            </a:r>
            <a:r>
              <a:rPr sz="1200" spc="-10" dirty="0">
                <a:latin typeface="Arial"/>
                <a:cs typeface="Arial"/>
              </a:rPr>
              <a:t>9,0m2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97" name="object 197"/>
          <p:cNvGrpSpPr/>
          <p:nvPr/>
        </p:nvGrpSpPr>
        <p:grpSpPr>
          <a:xfrm>
            <a:off x="2362479" y="725640"/>
            <a:ext cx="8028940" cy="8242934"/>
            <a:chOff x="2362479" y="725640"/>
            <a:chExt cx="8028940" cy="8242934"/>
          </a:xfrm>
        </p:grpSpPr>
        <p:sp>
          <p:nvSpPr>
            <p:cNvPr id="198" name="object 198"/>
            <p:cNvSpPr/>
            <p:nvPr/>
          </p:nvSpPr>
          <p:spPr>
            <a:xfrm>
              <a:off x="5121351" y="7474791"/>
              <a:ext cx="111760" cy="417195"/>
            </a:xfrm>
            <a:custGeom>
              <a:avLst/>
              <a:gdLst/>
              <a:ahLst/>
              <a:cxnLst/>
              <a:rect l="l" t="t" r="r" b="b"/>
              <a:pathLst>
                <a:path w="111760" h="417195">
                  <a:moveTo>
                    <a:pt x="0" y="417106"/>
                  </a:moveTo>
                  <a:lnTo>
                    <a:pt x="111747" y="0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5121352" y="7460081"/>
              <a:ext cx="111760" cy="15240"/>
            </a:xfrm>
            <a:custGeom>
              <a:avLst/>
              <a:gdLst/>
              <a:ahLst/>
              <a:cxnLst/>
              <a:rect l="l" t="t" r="r" b="b"/>
              <a:pathLst>
                <a:path w="111760" h="15240">
                  <a:moveTo>
                    <a:pt x="111747" y="14706"/>
                  </a:moveTo>
                  <a:lnTo>
                    <a:pt x="84223" y="8293"/>
                  </a:lnTo>
                  <a:lnTo>
                    <a:pt x="56364" y="3695"/>
                  </a:lnTo>
                  <a:lnTo>
                    <a:pt x="28260" y="926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5121351" y="7028279"/>
              <a:ext cx="111760" cy="417195"/>
            </a:xfrm>
            <a:custGeom>
              <a:avLst/>
              <a:gdLst/>
              <a:ahLst/>
              <a:cxnLst/>
              <a:rect l="l" t="t" r="r" b="b"/>
              <a:pathLst>
                <a:path w="111760" h="417195">
                  <a:moveTo>
                    <a:pt x="0" y="0"/>
                  </a:moveTo>
                  <a:lnTo>
                    <a:pt x="111747" y="417106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5121351" y="7445392"/>
              <a:ext cx="111760" cy="15240"/>
            </a:xfrm>
            <a:custGeom>
              <a:avLst/>
              <a:gdLst/>
              <a:ahLst/>
              <a:cxnLst/>
              <a:rect l="l" t="t" r="r" b="b"/>
              <a:pathLst>
                <a:path w="111760" h="15240">
                  <a:moveTo>
                    <a:pt x="0" y="14681"/>
                  </a:moveTo>
                  <a:lnTo>
                    <a:pt x="28265" y="13757"/>
                  </a:lnTo>
                  <a:lnTo>
                    <a:pt x="56368" y="10993"/>
                  </a:lnTo>
                  <a:lnTo>
                    <a:pt x="84224" y="6403"/>
                  </a:lnTo>
                  <a:lnTo>
                    <a:pt x="11174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4518432" y="7906609"/>
              <a:ext cx="111760" cy="417195"/>
            </a:xfrm>
            <a:custGeom>
              <a:avLst/>
              <a:gdLst/>
              <a:ahLst/>
              <a:cxnLst/>
              <a:rect l="l" t="t" r="r" b="b"/>
              <a:pathLst>
                <a:path w="111760" h="417195">
                  <a:moveTo>
                    <a:pt x="111747" y="41708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4518432" y="7891897"/>
              <a:ext cx="111760" cy="15240"/>
            </a:xfrm>
            <a:custGeom>
              <a:avLst/>
              <a:gdLst/>
              <a:ahLst/>
              <a:cxnLst/>
              <a:rect l="l" t="t" r="r" b="b"/>
              <a:pathLst>
                <a:path w="111760" h="15240">
                  <a:moveTo>
                    <a:pt x="111747" y="0"/>
                  </a:moveTo>
                  <a:lnTo>
                    <a:pt x="83481" y="924"/>
                  </a:lnTo>
                  <a:lnTo>
                    <a:pt x="55378" y="3690"/>
                  </a:lnTo>
                  <a:lnTo>
                    <a:pt x="27522" y="8288"/>
                  </a:lnTo>
                  <a:lnTo>
                    <a:pt x="0" y="1470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4518432" y="4869281"/>
              <a:ext cx="111760" cy="417195"/>
            </a:xfrm>
            <a:custGeom>
              <a:avLst/>
              <a:gdLst/>
              <a:ahLst/>
              <a:cxnLst/>
              <a:rect l="l" t="t" r="r" b="b"/>
              <a:pathLst>
                <a:path w="111760" h="417195">
                  <a:moveTo>
                    <a:pt x="111747" y="0"/>
                  </a:moveTo>
                  <a:lnTo>
                    <a:pt x="0" y="41708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4518431" y="5286361"/>
              <a:ext cx="111760" cy="15240"/>
            </a:xfrm>
            <a:custGeom>
              <a:avLst/>
              <a:gdLst/>
              <a:ahLst/>
              <a:cxnLst/>
              <a:rect l="l" t="t" r="r" b="b"/>
              <a:pathLst>
                <a:path w="111760" h="15239">
                  <a:moveTo>
                    <a:pt x="0" y="0"/>
                  </a:moveTo>
                  <a:lnTo>
                    <a:pt x="27524" y="6423"/>
                  </a:lnTo>
                  <a:lnTo>
                    <a:pt x="55383" y="11020"/>
                  </a:lnTo>
                  <a:lnTo>
                    <a:pt x="83487" y="13783"/>
                  </a:lnTo>
                  <a:lnTo>
                    <a:pt x="111747" y="1470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5121351" y="5747612"/>
              <a:ext cx="111760" cy="417195"/>
            </a:xfrm>
            <a:custGeom>
              <a:avLst/>
              <a:gdLst/>
              <a:ahLst/>
              <a:cxnLst/>
              <a:rect l="l" t="t" r="r" b="b"/>
              <a:pathLst>
                <a:path w="111760" h="417195">
                  <a:moveTo>
                    <a:pt x="0" y="417080"/>
                  </a:moveTo>
                  <a:lnTo>
                    <a:pt x="111747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5121352" y="5732907"/>
              <a:ext cx="111760" cy="15240"/>
            </a:xfrm>
            <a:custGeom>
              <a:avLst/>
              <a:gdLst/>
              <a:ahLst/>
              <a:cxnLst/>
              <a:rect l="l" t="t" r="r" b="b"/>
              <a:pathLst>
                <a:path w="111760" h="15239">
                  <a:moveTo>
                    <a:pt x="111747" y="14706"/>
                  </a:moveTo>
                  <a:lnTo>
                    <a:pt x="84223" y="8283"/>
                  </a:lnTo>
                  <a:lnTo>
                    <a:pt x="56364" y="3686"/>
                  </a:lnTo>
                  <a:lnTo>
                    <a:pt x="28260" y="922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5121351" y="5301075"/>
              <a:ext cx="111760" cy="417195"/>
            </a:xfrm>
            <a:custGeom>
              <a:avLst/>
              <a:gdLst/>
              <a:ahLst/>
              <a:cxnLst/>
              <a:rect l="l" t="t" r="r" b="b"/>
              <a:pathLst>
                <a:path w="111760" h="417195">
                  <a:moveTo>
                    <a:pt x="0" y="0"/>
                  </a:moveTo>
                  <a:lnTo>
                    <a:pt x="111747" y="417106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5121351" y="5718192"/>
              <a:ext cx="111760" cy="15240"/>
            </a:xfrm>
            <a:custGeom>
              <a:avLst/>
              <a:gdLst/>
              <a:ahLst/>
              <a:cxnLst/>
              <a:rect l="l" t="t" r="r" b="b"/>
              <a:pathLst>
                <a:path w="111760" h="15239">
                  <a:moveTo>
                    <a:pt x="0" y="14706"/>
                  </a:moveTo>
                  <a:lnTo>
                    <a:pt x="28265" y="13778"/>
                  </a:lnTo>
                  <a:lnTo>
                    <a:pt x="56368" y="11006"/>
                  </a:lnTo>
                  <a:lnTo>
                    <a:pt x="84224" y="6407"/>
                  </a:lnTo>
                  <a:lnTo>
                    <a:pt x="11174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4384898" y="3165840"/>
              <a:ext cx="431800" cy="1461135"/>
            </a:xfrm>
            <a:custGeom>
              <a:avLst/>
              <a:gdLst/>
              <a:ahLst/>
              <a:cxnLst/>
              <a:rect l="l" t="t" r="r" b="b"/>
              <a:pathLst>
                <a:path w="431800" h="1461135">
                  <a:moveTo>
                    <a:pt x="431787" y="0"/>
                  </a:moveTo>
                  <a:lnTo>
                    <a:pt x="0" y="0"/>
                  </a:lnTo>
                  <a:lnTo>
                    <a:pt x="0" y="1461020"/>
                  </a:lnTo>
                  <a:lnTo>
                    <a:pt x="431787" y="1366786"/>
                  </a:lnTo>
                  <a:lnTo>
                    <a:pt x="4317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4384898" y="3165840"/>
              <a:ext cx="431800" cy="1461135"/>
            </a:xfrm>
            <a:custGeom>
              <a:avLst/>
              <a:gdLst/>
              <a:ahLst/>
              <a:cxnLst/>
              <a:rect l="l" t="t" r="r" b="b"/>
              <a:pathLst>
                <a:path w="431800" h="1461135">
                  <a:moveTo>
                    <a:pt x="0" y="0"/>
                  </a:moveTo>
                  <a:lnTo>
                    <a:pt x="0" y="1461020"/>
                  </a:lnTo>
                  <a:lnTo>
                    <a:pt x="431787" y="1366786"/>
                  </a:lnTo>
                  <a:lnTo>
                    <a:pt x="431787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4440682" y="8323694"/>
              <a:ext cx="591185" cy="431800"/>
            </a:xfrm>
            <a:custGeom>
              <a:avLst/>
              <a:gdLst/>
              <a:ahLst/>
              <a:cxnLst/>
              <a:rect l="l" t="t" r="r" b="b"/>
              <a:pathLst>
                <a:path w="591185" h="431800">
                  <a:moveTo>
                    <a:pt x="590727" y="0"/>
                  </a:moveTo>
                  <a:lnTo>
                    <a:pt x="0" y="0"/>
                  </a:lnTo>
                  <a:lnTo>
                    <a:pt x="0" y="431800"/>
                  </a:lnTo>
                  <a:lnTo>
                    <a:pt x="590727" y="431800"/>
                  </a:lnTo>
                  <a:lnTo>
                    <a:pt x="5907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4440682" y="8323690"/>
              <a:ext cx="591185" cy="431800"/>
            </a:xfrm>
            <a:custGeom>
              <a:avLst/>
              <a:gdLst/>
              <a:ahLst/>
              <a:cxnLst/>
              <a:rect l="l" t="t" r="r" b="b"/>
              <a:pathLst>
                <a:path w="591185" h="431800">
                  <a:moveTo>
                    <a:pt x="0" y="0"/>
                  </a:moveTo>
                  <a:lnTo>
                    <a:pt x="590727" y="0"/>
                  </a:lnTo>
                  <a:lnTo>
                    <a:pt x="590727" y="431800"/>
                  </a:lnTo>
                  <a:lnTo>
                    <a:pt x="0" y="43180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5712085" y="8323690"/>
              <a:ext cx="636270" cy="431800"/>
            </a:xfrm>
            <a:custGeom>
              <a:avLst/>
              <a:gdLst/>
              <a:ahLst/>
              <a:cxnLst/>
              <a:rect l="l" t="t" r="r" b="b"/>
              <a:pathLst>
                <a:path w="636270" h="431800">
                  <a:moveTo>
                    <a:pt x="0" y="0"/>
                  </a:moveTo>
                  <a:lnTo>
                    <a:pt x="635711" y="0"/>
                  </a:lnTo>
                  <a:lnTo>
                    <a:pt x="635711" y="431800"/>
                  </a:lnTo>
                  <a:lnTo>
                    <a:pt x="0" y="43180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6347787" y="8323690"/>
              <a:ext cx="636270" cy="431800"/>
            </a:xfrm>
            <a:custGeom>
              <a:avLst/>
              <a:gdLst/>
              <a:ahLst/>
              <a:cxnLst/>
              <a:rect l="l" t="t" r="r" b="b"/>
              <a:pathLst>
                <a:path w="636270" h="431800">
                  <a:moveTo>
                    <a:pt x="0" y="0"/>
                  </a:moveTo>
                  <a:lnTo>
                    <a:pt x="635711" y="0"/>
                  </a:lnTo>
                  <a:lnTo>
                    <a:pt x="635711" y="431800"/>
                  </a:lnTo>
                  <a:lnTo>
                    <a:pt x="0" y="43180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6983487" y="8323690"/>
              <a:ext cx="636270" cy="431800"/>
            </a:xfrm>
            <a:custGeom>
              <a:avLst/>
              <a:gdLst/>
              <a:ahLst/>
              <a:cxnLst/>
              <a:rect l="l" t="t" r="r" b="b"/>
              <a:pathLst>
                <a:path w="636270" h="431800">
                  <a:moveTo>
                    <a:pt x="0" y="0"/>
                  </a:moveTo>
                  <a:lnTo>
                    <a:pt x="635711" y="0"/>
                  </a:lnTo>
                  <a:lnTo>
                    <a:pt x="635711" y="431800"/>
                  </a:lnTo>
                  <a:lnTo>
                    <a:pt x="0" y="43180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7619189" y="8323690"/>
              <a:ext cx="636270" cy="431800"/>
            </a:xfrm>
            <a:custGeom>
              <a:avLst/>
              <a:gdLst/>
              <a:ahLst/>
              <a:cxnLst/>
              <a:rect l="l" t="t" r="r" b="b"/>
              <a:pathLst>
                <a:path w="636270" h="431800">
                  <a:moveTo>
                    <a:pt x="0" y="0"/>
                  </a:moveTo>
                  <a:lnTo>
                    <a:pt x="635711" y="0"/>
                  </a:lnTo>
                  <a:lnTo>
                    <a:pt x="635711" y="431800"/>
                  </a:lnTo>
                  <a:lnTo>
                    <a:pt x="0" y="43180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8254893" y="8323690"/>
              <a:ext cx="636270" cy="431800"/>
            </a:xfrm>
            <a:custGeom>
              <a:avLst/>
              <a:gdLst/>
              <a:ahLst/>
              <a:cxnLst/>
              <a:rect l="l" t="t" r="r" b="b"/>
              <a:pathLst>
                <a:path w="636270" h="431800">
                  <a:moveTo>
                    <a:pt x="0" y="0"/>
                  </a:moveTo>
                  <a:lnTo>
                    <a:pt x="635711" y="0"/>
                  </a:lnTo>
                  <a:lnTo>
                    <a:pt x="635711" y="431800"/>
                  </a:lnTo>
                  <a:lnTo>
                    <a:pt x="0" y="43180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7903644" y="8186991"/>
              <a:ext cx="10160" cy="17780"/>
            </a:xfrm>
            <a:custGeom>
              <a:avLst/>
              <a:gdLst/>
              <a:ahLst/>
              <a:cxnLst/>
              <a:rect l="l" t="t" r="r" b="b"/>
              <a:pathLst>
                <a:path w="10159" h="17779">
                  <a:moveTo>
                    <a:pt x="10121" y="0"/>
                  </a:moveTo>
                  <a:lnTo>
                    <a:pt x="0" y="17208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7896462" y="8204203"/>
              <a:ext cx="7620" cy="18415"/>
            </a:xfrm>
            <a:custGeom>
              <a:avLst/>
              <a:gdLst/>
              <a:ahLst/>
              <a:cxnLst/>
              <a:rect l="l" t="t" r="r" b="b"/>
              <a:pathLst>
                <a:path w="7620" h="18415">
                  <a:moveTo>
                    <a:pt x="7188" y="0"/>
                  </a:moveTo>
                  <a:lnTo>
                    <a:pt x="0" y="18148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7892167" y="8222362"/>
              <a:ext cx="4445" cy="19685"/>
            </a:xfrm>
            <a:custGeom>
              <a:avLst/>
              <a:gdLst/>
              <a:ahLst/>
              <a:cxnLst/>
              <a:rect l="l" t="t" r="r" b="b"/>
              <a:pathLst>
                <a:path w="4445" h="19684">
                  <a:moveTo>
                    <a:pt x="4292" y="0"/>
                  </a:moveTo>
                  <a:lnTo>
                    <a:pt x="0" y="19100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7890818" y="8241463"/>
              <a:ext cx="1905" cy="20320"/>
            </a:xfrm>
            <a:custGeom>
              <a:avLst/>
              <a:gdLst/>
              <a:ahLst/>
              <a:cxnLst/>
              <a:rect l="l" t="t" r="r" b="b"/>
              <a:pathLst>
                <a:path w="1904" h="20320">
                  <a:moveTo>
                    <a:pt x="1346" y="0"/>
                  </a:moveTo>
                  <a:lnTo>
                    <a:pt x="0" y="20015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7890823" y="8261479"/>
              <a:ext cx="1905" cy="21590"/>
            </a:xfrm>
            <a:custGeom>
              <a:avLst/>
              <a:gdLst/>
              <a:ahLst/>
              <a:cxnLst/>
              <a:rect l="l" t="t" r="r" b="b"/>
              <a:pathLst>
                <a:path w="1904" h="21590">
                  <a:moveTo>
                    <a:pt x="0" y="0"/>
                  </a:moveTo>
                  <a:lnTo>
                    <a:pt x="1549" y="20993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7892378" y="8282471"/>
              <a:ext cx="4445" cy="22225"/>
            </a:xfrm>
            <a:custGeom>
              <a:avLst/>
              <a:gdLst/>
              <a:ahLst/>
              <a:cxnLst/>
              <a:rect l="l" t="t" r="r" b="b"/>
              <a:pathLst>
                <a:path w="4445" h="22225">
                  <a:moveTo>
                    <a:pt x="0" y="0"/>
                  </a:moveTo>
                  <a:lnTo>
                    <a:pt x="4445" y="21932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7896826" y="8304405"/>
              <a:ext cx="7620" cy="22860"/>
            </a:xfrm>
            <a:custGeom>
              <a:avLst/>
              <a:gdLst/>
              <a:ahLst/>
              <a:cxnLst/>
              <a:rect l="l" t="t" r="r" b="b"/>
              <a:pathLst>
                <a:path w="7620" h="22859">
                  <a:moveTo>
                    <a:pt x="0" y="0"/>
                  </a:moveTo>
                  <a:lnTo>
                    <a:pt x="7404" y="22847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7904231" y="8327254"/>
              <a:ext cx="10795" cy="24130"/>
            </a:xfrm>
            <a:custGeom>
              <a:avLst/>
              <a:gdLst/>
              <a:ahLst/>
              <a:cxnLst/>
              <a:rect l="l" t="t" r="r" b="b"/>
              <a:pathLst>
                <a:path w="10795" h="24129">
                  <a:moveTo>
                    <a:pt x="0" y="0"/>
                  </a:moveTo>
                  <a:lnTo>
                    <a:pt x="10299" y="23787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7914528" y="8351049"/>
              <a:ext cx="20955" cy="48260"/>
            </a:xfrm>
            <a:custGeom>
              <a:avLst/>
              <a:gdLst/>
              <a:ahLst/>
              <a:cxnLst/>
              <a:rect l="l" t="t" r="r" b="b"/>
              <a:pathLst>
                <a:path w="20954" h="48259">
                  <a:moveTo>
                    <a:pt x="0" y="0"/>
                  </a:moveTo>
                  <a:lnTo>
                    <a:pt x="20739" y="48006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7935273" y="8399064"/>
              <a:ext cx="15240" cy="46990"/>
            </a:xfrm>
            <a:custGeom>
              <a:avLst/>
              <a:gdLst/>
              <a:ahLst/>
              <a:cxnLst/>
              <a:rect l="l" t="t" r="r" b="b"/>
              <a:pathLst>
                <a:path w="15240" h="46990">
                  <a:moveTo>
                    <a:pt x="0" y="0"/>
                  </a:moveTo>
                  <a:lnTo>
                    <a:pt x="15163" y="46939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7950446" y="8446012"/>
              <a:ext cx="10160" cy="46355"/>
            </a:xfrm>
            <a:custGeom>
              <a:avLst/>
              <a:gdLst/>
              <a:ahLst/>
              <a:cxnLst/>
              <a:rect l="l" t="t" r="r" b="b"/>
              <a:pathLst>
                <a:path w="10159" h="46354">
                  <a:moveTo>
                    <a:pt x="0" y="0"/>
                  </a:moveTo>
                  <a:lnTo>
                    <a:pt x="9626" y="45872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7960073" y="8491893"/>
              <a:ext cx="4445" cy="45085"/>
            </a:xfrm>
            <a:custGeom>
              <a:avLst/>
              <a:gdLst/>
              <a:ahLst/>
              <a:cxnLst/>
              <a:rect l="l" t="t" r="r" b="b"/>
              <a:pathLst>
                <a:path w="4445" h="45084">
                  <a:moveTo>
                    <a:pt x="0" y="0"/>
                  </a:moveTo>
                  <a:lnTo>
                    <a:pt x="4051" y="44843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7953916" y="8536739"/>
              <a:ext cx="10795" cy="38100"/>
            </a:xfrm>
            <a:custGeom>
              <a:avLst/>
              <a:gdLst/>
              <a:ahLst/>
              <a:cxnLst/>
              <a:rect l="l" t="t" r="r" b="b"/>
              <a:pathLst>
                <a:path w="10795" h="38100">
                  <a:moveTo>
                    <a:pt x="10210" y="0"/>
                  </a:moveTo>
                  <a:lnTo>
                    <a:pt x="0" y="37757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7939021" y="8574486"/>
              <a:ext cx="15240" cy="48895"/>
            </a:xfrm>
            <a:custGeom>
              <a:avLst/>
              <a:gdLst/>
              <a:ahLst/>
              <a:cxnLst/>
              <a:rect l="l" t="t" r="r" b="b"/>
              <a:pathLst>
                <a:path w="15240" h="48895">
                  <a:moveTo>
                    <a:pt x="14897" y="0"/>
                  </a:moveTo>
                  <a:lnTo>
                    <a:pt x="0" y="48742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7919464" y="8623231"/>
              <a:ext cx="19685" cy="59690"/>
            </a:xfrm>
            <a:custGeom>
              <a:avLst/>
              <a:gdLst/>
              <a:ahLst/>
              <a:cxnLst/>
              <a:rect l="l" t="t" r="r" b="b"/>
              <a:pathLst>
                <a:path w="19684" h="59690">
                  <a:moveTo>
                    <a:pt x="19557" y="0"/>
                  </a:moveTo>
                  <a:lnTo>
                    <a:pt x="0" y="59690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7895243" y="8682914"/>
              <a:ext cx="24765" cy="71120"/>
            </a:xfrm>
            <a:custGeom>
              <a:avLst/>
              <a:gdLst/>
              <a:ahLst/>
              <a:cxnLst/>
              <a:rect l="l" t="t" r="r" b="b"/>
              <a:pathLst>
                <a:path w="24765" h="71120">
                  <a:moveTo>
                    <a:pt x="24218" y="0"/>
                  </a:moveTo>
                  <a:lnTo>
                    <a:pt x="0" y="70650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7883356" y="8753564"/>
              <a:ext cx="12065" cy="36830"/>
            </a:xfrm>
            <a:custGeom>
              <a:avLst/>
              <a:gdLst/>
              <a:ahLst/>
              <a:cxnLst/>
              <a:rect l="l" t="t" r="r" b="b"/>
              <a:pathLst>
                <a:path w="12065" h="36829">
                  <a:moveTo>
                    <a:pt x="11887" y="0"/>
                  </a:moveTo>
                  <a:lnTo>
                    <a:pt x="0" y="36652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7874242" y="8790214"/>
              <a:ext cx="9525" cy="34290"/>
            </a:xfrm>
            <a:custGeom>
              <a:avLst/>
              <a:gdLst/>
              <a:ahLst/>
              <a:cxnLst/>
              <a:rect l="l" t="t" r="r" b="b"/>
              <a:pathLst>
                <a:path w="9525" h="34290">
                  <a:moveTo>
                    <a:pt x="9118" y="0"/>
                  </a:moveTo>
                  <a:lnTo>
                    <a:pt x="0" y="33820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7867914" y="8824033"/>
              <a:ext cx="6350" cy="31115"/>
            </a:xfrm>
            <a:custGeom>
              <a:avLst/>
              <a:gdLst/>
              <a:ahLst/>
              <a:cxnLst/>
              <a:rect l="l" t="t" r="r" b="b"/>
              <a:pathLst>
                <a:path w="6350" h="31115">
                  <a:moveTo>
                    <a:pt x="6337" y="0"/>
                  </a:moveTo>
                  <a:lnTo>
                    <a:pt x="0" y="30949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7864345" y="8854986"/>
              <a:ext cx="3810" cy="28575"/>
            </a:xfrm>
            <a:custGeom>
              <a:avLst/>
              <a:gdLst/>
              <a:ahLst/>
              <a:cxnLst/>
              <a:rect l="l" t="t" r="r" b="b"/>
              <a:pathLst>
                <a:path w="3809" h="28575">
                  <a:moveTo>
                    <a:pt x="3568" y="0"/>
                  </a:moveTo>
                  <a:lnTo>
                    <a:pt x="0" y="28117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7863525" y="8883106"/>
              <a:ext cx="1270" cy="25400"/>
            </a:xfrm>
            <a:custGeom>
              <a:avLst/>
              <a:gdLst/>
              <a:ahLst/>
              <a:cxnLst/>
              <a:rect l="l" t="t" r="r" b="b"/>
              <a:pathLst>
                <a:path w="1270" h="25400">
                  <a:moveTo>
                    <a:pt x="825" y="0"/>
                  </a:moveTo>
                  <a:lnTo>
                    <a:pt x="0" y="25260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7863526" y="8908363"/>
              <a:ext cx="2540" cy="22860"/>
            </a:xfrm>
            <a:custGeom>
              <a:avLst/>
              <a:gdLst/>
              <a:ahLst/>
              <a:cxnLst/>
              <a:rect l="l" t="t" r="r" b="b"/>
              <a:pathLst>
                <a:path w="2540" h="22859">
                  <a:moveTo>
                    <a:pt x="0" y="0"/>
                  </a:moveTo>
                  <a:lnTo>
                    <a:pt x="1981" y="22415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7865508" y="8930785"/>
              <a:ext cx="5080" cy="19685"/>
            </a:xfrm>
            <a:custGeom>
              <a:avLst/>
              <a:gdLst/>
              <a:ahLst/>
              <a:cxnLst/>
              <a:rect l="l" t="t" r="r" b="b"/>
              <a:pathLst>
                <a:path w="5079" h="19684">
                  <a:moveTo>
                    <a:pt x="0" y="0"/>
                  </a:moveTo>
                  <a:lnTo>
                    <a:pt x="4749" y="19583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7870258" y="8950376"/>
              <a:ext cx="7620" cy="17145"/>
            </a:xfrm>
            <a:custGeom>
              <a:avLst/>
              <a:gdLst/>
              <a:ahLst/>
              <a:cxnLst/>
              <a:rect l="l" t="t" r="r" b="b"/>
              <a:pathLst>
                <a:path w="7620" h="17145">
                  <a:moveTo>
                    <a:pt x="0" y="0"/>
                  </a:moveTo>
                  <a:lnTo>
                    <a:pt x="7531" y="16725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7864440" y="8186985"/>
              <a:ext cx="62230" cy="49530"/>
            </a:xfrm>
            <a:custGeom>
              <a:avLst/>
              <a:gdLst/>
              <a:ahLst/>
              <a:cxnLst/>
              <a:rect l="l" t="t" r="r" b="b"/>
              <a:pathLst>
                <a:path w="62229" h="49529">
                  <a:moveTo>
                    <a:pt x="0" y="12496"/>
                  </a:moveTo>
                  <a:lnTo>
                    <a:pt x="49326" y="0"/>
                  </a:lnTo>
                  <a:lnTo>
                    <a:pt x="61823" y="4933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7830195" y="8919512"/>
              <a:ext cx="66040" cy="47625"/>
            </a:xfrm>
            <a:custGeom>
              <a:avLst/>
              <a:gdLst/>
              <a:ahLst/>
              <a:cxnLst/>
              <a:rect l="l" t="t" r="r" b="b"/>
              <a:pathLst>
                <a:path w="66040" h="47625">
                  <a:moveTo>
                    <a:pt x="65595" y="0"/>
                  </a:moveTo>
                  <a:lnTo>
                    <a:pt x="47599" y="47586"/>
                  </a:lnTo>
                  <a:lnTo>
                    <a:pt x="0" y="2957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7750681" y="8151010"/>
              <a:ext cx="0" cy="245110"/>
            </a:xfrm>
            <a:custGeom>
              <a:avLst/>
              <a:gdLst/>
              <a:ahLst/>
              <a:cxnLst/>
              <a:rect l="l" t="t" r="r" b="b"/>
              <a:pathLst>
                <a:path h="245109">
                  <a:moveTo>
                    <a:pt x="0" y="0"/>
                  </a:moveTo>
                  <a:lnTo>
                    <a:pt x="0" y="24464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7732711" y="8377677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17970" y="0"/>
                  </a:moveTo>
                  <a:lnTo>
                    <a:pt x="18859" y="0"/>
                  </a:lnTo>
                  <a:lnTo>
                    <a:pt x="19735" y="63"/>
                  </a:lnTo>
                  <a:lnTo>
                    <a:pt x="24853" y="1371"/>
                  </a:lnTo>
                  <a:lnTo>
                    <a:pt x="25679" y="1701"/>
                  </a:lnTo>
                  <a:lnTo>
                    <a:pt x="35966" y="17970"/>
                  </a:lnTo>
                  <a:lnTo>
                    <a:pt x="35940" y="18859"/>
                  </a:lnTo>
                  <a:lnTo>
                    <a:pt x="17970" y="35979"/>
                  </a:lnTo>
                  <a:lnTo>
                    <a:pt x="17081" y="35953"/>
                  </a:lnTo>
                  <a:lnTo>
                    <a:pt x="1371" y="24853"/>
                  </a:lnTo>
                  <a:lnTo>
                    <a:pt x="1041" y="24041"/>
                  </a:lnTo>
                  <a:lnTo>
                    <a:pt x="0" y="18859"/>
                  </a:lnTo>
                  <a:lnTo>
                    <a:pt x="0" y="17970"/>
                  </a:lnTo>
                  <a:lnTo>
                    <a:pt x="0" y="17081"/>
                  </a:lnTo>
                  <a:lnTo>
                    <a:pt x="8737" y="2565"/>
                  </a:lnTo>
                  <a:lnTo>
                    <a:pt x="9499" y="2108"/>
                  </a:lnTo>
                  <a:lnTo>
                    <a:pt x="17081" y="0"/>
                  </a:lnTo>
                  <a:lnTo>
                    <a:pt x="17970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7732711" y="8377675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17970" y="0"/>
                  </a:moveTo>
                  <a:lnTo>
                    <a:pt x="0" y="17081"/>
                  </a:lnTo>
                  <a:lnTo>
                    <a:pt x="63" y="19735"/>
                  </a:lnTo>
                  <a:lnTo>
                    <a:pt x="17970" y="35979"/>
                  </a:lnTo>
                  <a:lnTo>
                    <a:pt x="19735" y="35890"/>
                  </a:lnTo>
                  <a:lnTo>
                    <a:pt x="35940" y="18859"/>
                  </a:lnTo>
                  <a:lnTo>
                    <a:pt x="35940" y="17081"/>
                  </a:lnTo>
                  <a:lnTo>
                    <a:pt x="1797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10299672" y="6316757"/>
              <a:ext cx="88265" cy="202565"/>
            </a:xfrm>
            <a:custGeom>
              <a:avLst/>
              <a:gdLst/>
              <a:ahLst/>
              <a:cxnLst/>
              <a:rect l="l" t="t" r="r" b="b"/>
              <a:pathLst>
                <a:path w="88265" h="202565">
                  <a:moveTo>
                    <a:pt x="0" y="19214"/>
                  </a:moveTo>
                  <a:lnTo>
                    <a:pt x="39890" y="202005"/>
                  </a:lnTo>
                  <a:lnTo>
                    <a:pt x="88051" y="191496"/>
                  </a:lnTo>
                </a:path>
                <a:path w="88265" h="202565">
                  <a:moveTo>
                    <a:pt x="88051" y="0"/>
                  </a:moveTo>
                  <a:lnTo>
                    <a:pt x="0" y="19214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10259762" y="6125223"/>
              <a:ext cx="128270" cy="210820"/>
            </a:xfrm>
            <a:custGeom>
              <a:avLst/>
              <a:gdLst/>
              <a:ahLst/>
              <a:cxnLst/>
              <a:rect l="l" t="t" r="r" b="b"/>
              <a:pathLst>
                <a:path w="128270" h="210820">
                  <a:moveTo>
                    <a:pt x="127965" y="0"/>
                  </a:moveTo>
                  <a:lnTo>
                    <a:pt x="0" y="27927"/>
                  </a:lnTo>
                  <a:lnTo>
                    <a:pt x="39916" y="210743"/>
                  </a:lnTo>
                  <a:lnTo>
                    <a:pt x="127965" y="191528"/>
                  </a:lnTo>
                  <a:lnTo>
                    <a:pt x="1279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10259763" y="6125225"/>
              <a:ext cx="128270" cy="210820"/>
            </a:xfrm>
            <a:custGeom>
              <a:avLst/>
              <a:gdLst/>
              <a:ahLst/>
              <a:cxnLst/>
              <a:rect l="l" t="t" r="r" b="b"/>
              <a:pathLst>
                <a:path w="128270" h="210820">
                  <a:moveTo>
                    <a:pt x="0" y="27920"/>
                  </a:moveTo>
                  <a:lnTo>
                    <a:pt x="39916" y="210737"/>
                  </a:lnTo>
                  <a:lnTo>
                    <a:pt x="127960" y="191524"/>
                  </a:lnTo>
                </a:path>
                <a:path w="128270" h="210820">
                  <a:moveTo>
                    <a:pt x="127960" y="0"/>
                  </a:moveTo>
                  <a:lnTo>
                    <a:pt x="0" y="2792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10219883" y="5933723"/>
              <a:ext cx="168275" cy="219710"/>
            </a:xfrm>
            <a:custGeom>
              <a:avLst/>
              <a:gdLst/>
              <a:ahLst/>
              <a:cxnLst/>
              <a:rect l="l" t="t" r="r" b="b"/>
              <a:pathLst>
                <a:path w="168275" h="219710">
                  <a:moveTo>
                    <a:pt x="167843" y="0"/>
                  </a:moveTo>
                  <a:lnTo>
                    <a:pt x="0" y="36626"/>
                  </a:lnTo>
                  <a:lnTo>
                    <a:pt x="39890" y="219430"/>
                  </a:lnTo>
                  <a:lnTo>
                    <a:pt x="167843" y="191503"/>
                  </a:lnTo>
                  <a:lnTo>
                    <a:pt x="1678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10219884" y="5933724"/>
              <a:ext cx="168275" cy="219710"/>
            </a:xfrm>
            <a:custGeom>
              <a:avLst/>
              <a:gdLst/>
              <a:ahLst/>
              <a:cxnLst/>
              <a:rect l="l" t="t" r="r" b="b"/>
              <a:pathLst>
                <a:path w="168275" h="219710">
                  <a:moveTo>
                    <a:pt x="0" y="36625"/>
                  </a:moveTo>
                  <a:lnTo>
                    <a:pt x="39890" y="219416"/>
                  </a:lnTo>
                  <a:lnTo>
                    <a:pt x="167839" y="191498"/>
                  </a:lnTo>
                </a:path>
                <a:path w="168275" h="219710">
                  <a:moveTo>
                    <a:pt x="167839" y="0"/>
                  </a:moveTo>
                  <a:lnTo>
                    <a:pt x="0" y="36625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10180004" y="5742201"/>
              <a:ext cx="208279" cy="228600"/>
            </a:xfrm>
            <a:custGeom>
              <a:avLst/>
              <a:gdLst/>
              <a:ahLst/>
              <a:cxnLst/>
              <a:rect l="l" t="t" r="r" b="b"/>
              <a:pathLst>
                <a:path w="208279" h="228600">
                  <a:moveTo>
                    <a:pt x="207721" y="0"/>
                  </a:moveTo>
                  <a:lnTo>
                    <a:pt x="0" y="45326"/>
                  </a:lnTo>
                  <a:lnTo>
                    <a:pt x="39878" y="228155"/>
                  </a:lnTo>
                  <a:lnTo>
                    <a:pt x="207721" y="191528"/>
                  </a:lnTo>
                  <a:lnTo>
                    <a:pt x="2077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10180004" y="5742199"/>
              <a:ext cx="208279" cy="228600"/>
            </a:xfrm>
            <a:custGeom>
              <a:avLst/>
              <a:gdLst/>
              <a:ahLst/>
              <a:cxnLst/>
              <a:rect l="l" t="t" r="r" b="b"/>
              <a:pathLst>
                <a:path w="208279" h="228600">
                  <a:moveTo>
                    <a:pt x="0" y="45325"/>
                  </a:moveTo>
                  <a:lnTo>
                    <a:pt x="39890" y="228141"/>
                  </a:lnTo>
                  <a:lnTo>
                    <a:pt x="207719" y="191518"/>
                  </a:lnTo>
                </a:path>
                <a:path w="208279" h="228600">
                  <a:moveTo>
                    <a:pt x="207719" y="0"/>
                  </a:moveTo>
                  <a:lnTo>
                    <a:pt x="0" y="45325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10140090" y="5550688"/>
              <a:ext cx="247650" cy="236854"/>
            </a:xfrm>
            <a:custGeom>
              <a:avLst/>
              <a:gdLst/>
              <a:ahLst/>
              <a:cxnLst/>
              <a:rect l="l" t="t" r="r" b="b"/>
              <a:pathLst>
                <a:path w="247650" h="236854">
                  <a:moveTo>
                    <a:pt x="247624" y="0"/>
                  </a:moveTo>
                  <a:lnTo>
                    <a:pt x="0" y="54038"/>
                  </a:lnTo>
                  <a:lnTo>
                    <a:pt x="39916" y="236842"/>
                  </a:lnTo>
                  <a:lnTo>
                    <a:pt x="247624" y="191515"/>
                  </a:lnTo>
                  <a:lnTo>
                    <a:pt x="2476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10140094" y="5550691"/>
              <a:ext cx="247650" cy="236854"/>
            </a:xfrm>
            <a:custGeom>
              <a:avLst/>
              <a:gdLst/>
              <a:ahLst/>
              <a:cxnLst/>
              <a:rect l="l" t="t" r="r" b="b"/>
              <a:pathLst>
                <a:path w="247650" h="236854">
                  <a:moveTo>
                    <a:pt x="0" y="54037"/>
                  </a:moveTo>
                  <a:lnTo>
                    <a:pt x="39916" y="236828"/>
                  </a:lnTo>
                  <a:lnTo>
                    <a:pt x="247629" y="191504"/>
                  </a:lnTo>
                </a:path>
                <a:path w="247650" h="236854">
                  <a:moveTo>
                    <a:pt x="247629" y="0"/>
                  </a:moveTo>
                  <a:lnTo>
                    <a:pt x="0" y="54037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10100210" y="5359166"/>
              <a:ext cx="287655" cy="245745"/>
            </a:xfrm>
            <a:custGeom>
              <a:avLst/>
              <a:gdLst/>
              <a:ahLst/>
              <a:cxnLst/>
              <a:rect l="l" t="t" r="r" b="b"/>
              <a:pathLst>
                <a:path w="287654" h="245745">
                  <a:moveTo>
                    <a:pt x="287515" y="0"/>
                  </a:moveTo>
                  <a:lnTo>
                    <a:pt x="0" y="62737"/>
                  </a:lnTo>
                  <a:lnTo>
                    <a:pt x="39890" y="245554"/>
                  </a:lnTo>
                  <a:lnTo>
                    <a:pt x="287515" y="191528"/>
                  </a:lnTo>
                  <a:lnTo>
                    <a:pt x="2875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10100212" y="5359162"/>
              <a:ext cx="287655" cy="245745"/>
            </a:xfrm>
            <a:custGeom>
              <a:avLst/>
              <a:gdLst/>
              <a:ahLst/>
              <a:cxnLst/>
              <a:rect l="l" t="t" r="r" b="b"/>
              <a:pathLst>
                <a:path w="287654" h="245745">
                  <a:moveTo>
                    <a:pt x="0" y="62740"/>
                  </a:moveTo>
                  <a:lnTo>
                    <a:pt x="39890" y="245556"/>
                  </a:lnTo>
                  <a:lnTo>
                    <a:pt x="287510" y="191523"/>
                  </a:lnTo>
                </a:path>
                <a:path w="287654" h="245745">
                  <a:moveTo>
                    <a:pt x="287510" y="0"/>
                  </a:moveTo>
                  <a:lnTo>
                    <a:pt x="0" y="6274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10060297" y="5167654"/>
              <a:ext cx="327660" cy="254635"/>
            </a:xfrm>
            <a:custGeom>
              <a:avLst/>
              <a:gdLst/>
              <a:ahLst/>
              <a:cxnLst/>
              <a:rect l="l" t="t" r="r" b="b"/>
              <a:pathLst>
                <a:path w="327659" h="254635">
                  <a:moveTo>
                    <a:pt x="327418" y="0"/>
                  </a:moveTo>
                  <a:lnTo>
                    <a:pt x="0" y="71450"/>
                  </a:lnTo>
                  <a:lnTo>
                    <a:pt x="39916" y="254253"/>
                  </a:lnTo>
                  <a:lnTo>
                    <a:pt x="327418" y="191503"/>
                  </a:lnTo>
                  <a:lnTo>
                    <a:pt x="3274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10060302" y="5167658"/>
              <a:ext cx="327660" cy="254635"/>
            </a:xfrm>
            <a:custGeom>
              <a:avLst/>
              <a:gdLst/>
              <a:ahLst/>
              <a:cxnLst/>
              <a:rect l="l" t="t" r="r" b="b"/>
              <a:pathLst>
                <a:path w="327659" h="254635">
                  <a:moveTo>
                    <a:pt x="0" y="71449"/>
                  </a:moveTo>
                  <a:lnTo>
                    <a:pt x="39916" y="254240"/>
                  </a:lnTo>
                  <a:lnTo>
                    <a:pt x="327421" y="191500"/>
                  </a:lnTo>
                </a:path>
                <a:path w="327659" h="254635">
                  <a:moveTo>
                    <a:pt x="327421" y="0"/>
                  </a:moveTo>
                  <a:lnTo>
                    <a:pt x="0" y="71449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10339589" y="6508235"/>
              <a:ext cx="48260" cy="231140"/>
            </a:xfrm>
            <a:custGeom>
              <a:avLst/>
              <a:gdLst/>
              <a:ahLst/>
              <a:cxnLst/>
              <a:rect l="l" t="t" r="r" b="b"/>
              <a:pathLst>
                <a:path w="48259" h="231140">
                  <a:moveTo>
                    <a:pt x="48133" y="0"/>
                  </a:moveTo>
                  <a:lnTo>
                    <a:pt x="0" y="10502"/>
                  </a:lnTo>
                  <a:lnTo>
                    <a:pt x="48133" y="231114"/>
                  </a:lnTo>
                  <a:lnTo>
                    <a:pt x="481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10339584" y="6508242"/>
              <a:ext cx="48260" cy="231775"/>
            </a:xfrm>
            <a:custGeom>
              <a:avLst/>
              <a:gdLst/>
              <a:ahLst/>
              <a:cxnLst/>
              <a:rect l="l" t="t" r="r" b="b"/>
              <a:pathLst>
                <a:path w="48259" h="231775">
                  <a:moveTo>
                    <a:pt x="48139" y="231150"/>
                  </a:moveTo>
                  <a:lnTo>
                    <a:pt x="0" y="10504"/>
                  </a:lnTo>
                  <a:lnTo>
                    <a:pt x="48139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3" name="object 26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0227377" y="5945304"/>
              <a:ext cx="156286" cy="156337"/>
            </a:xfrm>
            <a:prstGeom prst="rect">
              <a:avLst/>
            </a:prstGeom>
          </p:spPr>
        </p:pic>
        <p:pic>
          <p:nvPicPr>
            <p:cNvPr id="264" name="object 26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0277247" y="6177279"/>
              <a:ext cx="113676" cy="152856"/>
            </a:xfrm>
            <a:prstGeom prst="rect">
              <a:avLst/>
            </a:prstGeom>
          </p:spPr>
        </p:pic>
        <p:sp>
          <p:nvSpPr>
            <p:cNvPr id="265" name="object 265"/>
            <p:cNvSpPr/>
            <p:nvPr/>
          </p:nvSpPr>
          <p:spPr>
            <a:xfrm>
              <a:off x="10002075" y="5998368"/>
              <a:ext cx="150495" cy="150495"/>
            </a:xfrm>
            <a:custGeom>
              <a:avLst/>
              <a:gdLst/>
              <a:ahLst/>
              <a:cxnLst/>
              <a:rect l="l" t="t" r="r" b="b"/>
              <a:pathLst>
                <a:path w="150495" h="150495">
                  <a:moveTo>
                    <a:pt x="149898" y="123062"/>
                  </a:moveTo>
                  <a:lnTo>
                    <a:pt x="26835" y="149898"/>
                  </a:lnTo>
                  <a:lnTo>
                    <a:pt x="0" y="26860"/>
                  </a:lnTo>
                  <a:lnTo>
                    <a:pt x="123024" y="0"/>
                  </a:lnTo>
                  <a:lnTo>
                    <a:pt x="149898" y="123062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10051924" y="6226892"/>
              <a:ext cx="150495" cy="150495"/>
            </a:xfrm>
            <a:custGeom>
              <a:avLst/>
              <a:gdLst/>
              <a:ahLst/>
              <a:cxnLst/>
              <a:rect l="l" t="t" r="r" b="b"/>
              <a:pathLst>
                <a:path w="150495" h="150495">
                  <a:moveTo>
                    <a:pt x="149923" y="123062"/>
                  </a:moveTo>
                  <a:lnTo>
                    <a:pt x="26860" y="149898"/>
                  </a:lnTo>
                  <a:lnTo>
                    <a:pt x="0" y="26860"/>
                  </a:lnTo>
                  <a:lnTo>
                    <a:pt x="123050" y="0"/>
                  </a:lnTo>
                  <a:lnTo>
                    <a:pt x="149923" y="123062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9655228" y="3311802"/>
              <a:ext cx="150495" cy="150495"/>
            </a:xfrm>
            <a:custGeom>
              <a:avLst/>
              <a:gdLst/>
              <a:ahLst/>
              <a:cxnLst/>
              <a:rect l="l" t="t" r="r" b="b"/>
              <a:pathLst>
                <a:path w="150495" h="150495">
                  <a:moveTo>
                    <a:pt x="0" y="26873"/>
                  </a:moveTo>
                  <a:lnTo>
                    <a:pt x="123012" y="0"/>
                  </a:lnTo>
                  <a:lnTo>
                    <a:pt x="149885" y="123050"/>
                  </a:lnTo>
                  <a:lnTo>
                    <a:pt x="26835" y="149898"/>
                  </a:lnTo>
                  <a:lnTo>
                    <a:pt x="0" y="26873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9705071" y="3540333"/>
              <a:ext cx="150495" cy="150495"/>
            </a:xfrm>
            <a:custGeom>
              <a:avLst/>
              <a:gdLst/>
              <a:ahLst/>
              <a:cxnLst/>
              <a:rect l="l" t="t" r="r" b="b"/>
              <a:pathLst>
                <a:path w="150495" h="150495">
                  <a:moveTo>
                    <a:pt x="0" y="26835"/>
                  </a:moveTo>
                  <a:lnTo>
                    <a:pt x="123063" y="0"/>
                  </a:lnTo>
                  <a:lnTo>
                    <a:pt x="149898" y="123050"/>
                  </a:lnTo>
                  <a:lnTo>
                    <a:pt x="26873" y="149898"/>
                  </a:lnTo>
                  <a:lnTo>
                    <a:pt x="0" y="26835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9426696" y="3361666"/>
              <a:ext cx="150495" cy="150495"/>
            </a:xfrm>
            <a:custGeom>
              <a:avLst/>
              <a:gdLst/>
              <a:ahLst/>
              <a:cxnLst/>
              <a:rect l="l" t="t" r="r" b="b"/>
              <a:pathLst>
                <a:path w="150495" h="150495">
                  <a:moveTo>
                    <a:pt x="149898" y="123063"/>
                  </a:moveTo>
                  <a:lnTo>
                    <a:pt x="26835" y="149898"/>
                  </a:lnTo>
                  <a:lnTo>
                    <a:pt x="0" y="26847"/>
                  </a:lnTo>
                  <a:lnTo>
                    <a:pt x="123062" y="0"/>
                  </a:lnTo>
                  <a:lnTo>
                    <a:pt x="149898" y="123063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9476571" y="3590202"/>
              <a:ext cx="150495" cy="150495"/>
            </a:xfrm>
            <a:custGeom>
              <a:avLst/>
              <a:gdLst/>
              <a:ahLst/>
              <a:cxnLst/>
              <a:rect l="l" t="t" r="r" b="b"/>
              <a:pathLst>
                <a:path w="150495" h="150495">
                  <a:moveTo>
                    <a:pt x="149898" y="123050"/>
                  </a:moveTo>
                  <a:lnTo>
                    <a:pt x="26835" y="149885"/>
                  </a:lnTo>
                  <a:lnTo>
                    <a:pt x="0" y="26847"/>
                  </a:lnTo>
                  <a:lnTo>
                    <a:pt x="123024" y="0"/>
                  </a:lnTo>
                  <a:lnTo>
                    <a:pt x="149898" y="123050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9085774" y="729132"/>
              <a:ext cx="144145" cy="95885"/>
            </a:xfrm>
            <a:custGeom>
              <a:avLst/>
              <a:gdLst/>
              <a:ahLst/>
              <a:cxnLst/>
              <a:rect l="l" t="t" r="r" b="b"/>
              <a:pathLst>
                <a:path w="144145" h="95884">
                  <a:moveTo>
                    <a:pt x="128905" y="0"/>
                  </a:moveTo>
                  <a:lnTo>
                    <a:pt x="143959" y="69029"/>
                  </a:lnTo>
                  <a:lnTo>
                    <a:pt x="20909" y="95877"/>
                  </a:lnTo>
                  <a:lnTo>
                    <a:pt x="0" y="0"/>
                  </a:lnTo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9129720" y="903624"/>
              <a:ext cx="150495" cy="150495"/>
            </a:xfrm>
            <a:custGeom>
              <a:avLst/>
              <a:gdLst/>
              <a:ahLst/>
              <a:cxnLst/>
              <a:rect l="l" t="t" r="r" b="b"/>
              <a:pathLst>
                <a:path w="150495" h="150494">
                  <a:moveTo>
                    <a:pt x="0" y="26847"/>
                  </a:moveTo>
                  <a:lnTo>
                    <a:pt x="123024" y="0"/>
                  </a:lnTo>
                  <a:lnTo>
                    <a:pt x="149898" y="123037"/>
                  </a:lnTo>
                  <a:lnTo>
                    <a:pt x="26835" y="149898"/>
                  </a:lnTo>
                  <a:lnTo>
                    <a:pt x="0" y="26847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8851318" y="729132"/>
              <a:ext cx="150495" cy="146050"/>
            </a:xfrm>
            <a:custGeom>
              <a:avLst/>
              <a:gdLst/>
              <a:ahLst/>
              <a:cxnLst/>
              <a:rect l="l" t="t" r="r" b="b"/>
              <a:pathLst>
                <a:path w="150495" h="146050">
                  <a:moveTo>
                    <a:pt x="149898" y="118887"/>
                  </a:moveTo>
                  <a:lnTo>
                    <a:pt x="26835" y="145735"/>
                  </a:lnTo>
                  <a:lnTo>
                    <a:pt x="0" y="22697"/>
                  </a:lnTo>
                  <a:lnTo>
                    <a:pt x="103989" y="0"/>
                  </a:lnTo>
                </a:path>
                <a:path w="150495" h="146050">
                  <a:moveTo>
                    <a:pt x="123970" y="0"/>
                  </a:moveTo>
                  <a:lnTo>
                    <a:pt x="149898" y="118887"/>
                  </a:lnTo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8901190" y="953485"/>
              <a:ext cx="150495" cy="150495"/>
            </a:xfrm>
            <a:custGeom>
              <a:avLst/>
              <a:gdLst/>
              <a:ahLst/>
              <a:cxnLst/>
              <a:rect l="l" t="t" r="r" b="b"/>
              <a:pathLst>
                <a:path w="150495" h="150494">
                  <a:moveTo>
                    <a:pt x="149898" y="123050"/>
                  </a:moveTo>
                  <a:lnTo>
                    <a:pt x="26835" y="149898"/>
                  </a:lnTo>
                  <a:lnTo>
                    <a:pt x="0" y="26860"/>
                  </a:lnTo>
                  <a:lnTo>
                    <a:pt x="123062" y="0"/>
                  </a:lnTo>
                  <a:lnTo>
                    <a:pt x="149898" y="123050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9516884" y="729132"/>
              <a:ext cx="871219" cy="2010410"/>
            </a:xfrm>
            <a:custGeom>
              <a:avLst/>
              <a:gdLst/>
              <a:ahLst/>
              <a:cxnLst/>
              <a:rect l="l" t="t" r="r" b="b"/>
              <a:pathLst>
                <a:path w="871220" h="2010410">
                  <a:moveTo>
                    <a:pt x="0" y="0"/>
                  </a:moveTo>
                  <a:lnTo>
                    <a:pt x="870838" y="2010303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8993692" y="729132"/>
              <a:ext cx="1394460" cy="6388735"/>
            </a:xfrm>
            <a:custGeom>
              <a:avLst/>
              <a:gdLst/>
              <a:ahLst/>
              <a:cxnLst/>
              <a:rect l="l" t="t" r="r" b="b"/>
              <a:pathLst>
                <a:path w="1394459" h="6388734">
                  <a:moveTo>
                    <a:pt x="0" y="0"/>
                  </a:moveTo>
                  <a:lnTo>
                    <a:pt x="1394031" y="6388275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9085764" y="729132"/>
              <a:ext cx="1302385" cy="5966460"/>
            </a:xfrm>
            <a:custGeom>
              <a:avLst/>
              <a:gdLst/>
              <a:ahLst/>
              <a:cxnLst/>
              <a:rect l="l" t="t" r="r" b="b"/>
              <a:pathLst>
                <a:path w="1302384" h="5966459">
                  <a:moveTo>
                    <a:pt x="0" y="0"/>
                  </a:moveTo>
                  <a:lnTo>
                    <a:pt x="1301959" y="5966411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2879083" y="729132"/>
              <a:ext cx="180340" cy="8125459"/>
            </a:xfrm>
            <a:custGeom>
              <a:avLst/>
              <a:gdLst/>
              <a:ahLst/>
              <a:cxnLst/>
              <a:rect l="l" t="t" r="r" b="b"/>
              <a:pathLst>
                <a:path w="180339" h="8125459">
                  <a:moveTo>
                    <a:pt x="0" y="0"/>
                  </a:moveTo>
                  <a:lnTo>
                    <a:pt x="0" y="8125023"/>
                  </a:lnTo>
                  <a:lnTo>
                    <a:pt x="135572" y="8125023"/>
                  </a:lnTo>
                  <a:lnTo>
                    <a:pt x="179895" y="8125023"/>
                  </a:lnTo>
                  <a:lnTo>
                    <a:pt x="179895" y="4269938"/>
                  </a:lnTo>
                  <a:lnTo>
                    <a:pt x="179958" y="4196240"/>
                  </a:lnTo>
                  <a:lnTo>
                    <a:pt x="179895" y="0"/>
                  </a:lnTo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2363431" y="729132"/>
              <a:ext cx="516255" cy="8125459"/>
            </a:xfrm>
            <a:custGeom>
              <a:avLst/>
              <a:gdLst/>
              <a:ahLst/>
              <a:cxnLst/>
              <a:rect l="l" t="t" r="r" b="b"/>
              <a:pathLst>
                <a:path w="516255" h="8125459">
                  <a:moveTo>
                    <a:pt x="0" y="8125030"/>
                  </a:moveTo>
                  <a:lnTo>
                    <a:pt x="515645" y="8125030"/>
                  </a:lnTo>
                  <a:lnTo>
                    <a:pt x="515645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3058991" y="1092644"/>
              <a:ext cx="4883150" cy="1153795"/>
            </a:xfrm>
            <a:custGeom>
              <a:avLst/>
              <a:gdLst/>
              <a:ahLst/>
              <a:cxnLst/>
              <a:rect l="l" t="t" r="r" b="b"/>
              <a:pathLst>
                <a:path w="4883150" h="1153795">
                  <a:moveTo>
                    <a:pt x="0" y="766660"/>
                  </a:moveTo>
                  <a:lnTo>
                    <a:pt x="0" y="1153388"/>
                  </a:lnTo>
                  <a:lnTo>
                    <a:pt x="4882616" y="87896"/>
                  </a:lnTo>
                  <a:lnTo>
                    <a:pt x="4863452" y="0"/>
                  </a:lnTo>
                  <a:lnTo>
                    <a:pt x="1303553" y="776858"/>
                  </a:lnTo>
                  <a:lnTo>
                    <a:pt x="1242187" y="495604"/>
                  </a:lnTo>
                  <a:lnTo>
                    <a:pt x="0" y="76666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8202369" y="998400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59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8143614" y="729132"/>
              <a:ext cx="59055" cy="269875"/>
            </a:xfrm>
            <a:custGeom>
              <a:avLst/>
              <a:gdLst/>
              <a:ahLst/>
              <a:cxnLst/>
              <a:rect l="l" t="t" r="r" b="b"/>
              <a:pathLst>
                <a:path w="59054" h="269875">
                  <a:moveTo>
                    <a:pt x="0" y="0"/>
                  </a:moveTo>
                  <a:lnTo>
                    <a:pt x="58751" y="269267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8187222" y="988688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4">
                  <a:moveTo>
                    <a:pt x="30289" y="19430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8147305" y="729132"/>
              <a:ext cx="101600" cy="21590"/>
            </a:xfrm>
            <a:custGeom>
              <a:avLst/>
              <a:gdLst/>
              <a:ahLst/>
              <a:cxnLst/>
              <a:rect l="l" t="t" r="r" b="b"/>
              <a:pathLst>
                <a:path w="101600" h="21590">
                  <a:moveTo>
                    <a:pt x="101036" y="0"/>
                  </a:moveTo>
                  <a:lnTo>
                    <a:pt x="0" y="0"/>
                  </a:lnTo>
                  <a:lnTo>
                    <a:pt x="4589" y="21037"/>
                  </a:lnTo>
                  <a:lnTo>
                    <a:pt x="1010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6700431" y="8802341"/>
              <a:ext cx="1677035" cy="0"/>
            </a:xfrm>
            <a:custGeom>
              <a:avLst/>
              <a:gdLst/>
              <a:ahLst/>
              <a:cxnLst/>
              <a:rect l="l" t="t" r="r" b="b"/>
              <a:pathLst>
                <a:path w="1677034">
                  <a:moveTo>
                    <a:pt x="0" y="0"/>
                  </a:moveTo>
                  <a:lnTo>
                    <a:pt x="1676844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6" name="object 28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3065330" y="2132179"/>
              <a:ext cx="75615" cy="75641"/>
            </a:xfrm>
            <a:prstGeom prst="rect">
              <a:avLst/>
            </a:prstGeom>
          </p:spPr>
        </p:pic>
        <p:pic>
          <p:nvPicPr>
            <p:cNvPr id="287" name="object 287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3065330" y="2037094"/>
              <a:ext cx="75615" cy="75641"/>
            </a:xfrm>
            <a:prstGeom prst="rect">
              <a:avLst/>
            </a:prstGeom>
          </p:spPr>
        </p:pic>
        <p:pic>
          <p:nvPicPr>
            <p:cNvPr id="288" name="object 288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9055709" y="6277166"/>
              <a:ext cx="118367" cy="93446"/>
            </a:xfrm>
            <a:prstGeom prst="rect">
              <a:avLst/>
            </a:prstGeom>
          </p:spPr>
        </p:pic>
        <p:sp>
          <p:nvSpPr>
            <p:cNvPr id="289" name="object 289"/>
            <p:cNvSpPr/>
            <p:nvPr/>
          </p:nvSpPr>
          <p:spPr>
            <a:xfrm>
              <a:off x="8922504" y="5474853"/>
              <a:ext cx="195580" cy="835025"/>
            </a:xfrm>
            <a:custGeom>
              <a:avLst/>
              <a:gdLst/>
              <a:ahLst/>
              <a:cxnLst/>
              <a:rect l="l" t="t" r="r" b="b"/>
              <a:pathLst>
                <a:path w="195579" h="835025">
                  <a:moveTo>
                    <a:pt x="14033" y="0"/>
                  </a:moveTo>
                  <a:lnTo>
                    <a:pt x="195580" y="831938"/>
                  </a:lnTo>
                  <a:lnTo>
                    <a:pt x="181508" y="834986"/>
                  </a:lnTo>
                  <a:lnTo>
                    <a:pt x="0" y="3073"/>
                  </a:lnTo>
                  <a:lnTo>
                    <a:pt x="14033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0" name="object 290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8526212" y="3854918"/>
              <a:ext cx="119291" cy="89358"/>
            </a:xfrm>
            <a:prstGeom prst="rect">
              <a:avLst/>
            </a:prstGeom>
          </p:spPr>
        </p:pic>
        <p:sp>
          <p:nvSpPr>
            <p:cNvPr id="291" name="object 291"/>
            <p:cNvSpPr/>
            <p:nvPr/>
          </p:nvSpPr>
          <p:spPr>
            <a:xfrm>
              <a:off x="8543710" y="3939705"/>
              <a:ext cx="148590" cy="678815"/>
            </a:xfrm>
            <a:custGeom>
              <a:avLst/>
              <a:gdLst/>
              <a:ahLst/>
              <a:cxnLst/>
              <a:rect l="l" t="t" r="r" b="b"/>
              <a:pathLst>
                <a:path w="148590" h="678814">
                  <a:moveTo>
                    <a:pt x="0" y="0"/>
                  </a:moveTo>
                  <a:lnTo>
                    <a:pt x="148069" y="678497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2" name="object 292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8513781" y="3793012"/>
              <a:ext cx="116535" cy="90703"/>
            </a:xfrm>
            <a:prstGeom prst="rect">
              <a:avLst/>
            </a:prstGeom>
          </p:spPr>
        </p:pic>
        <p:sp>
          <p:nvSpPr>
            <p:cNvPr id="293" name="object 293"/>
            <p:cNvSpPr/>
            <p:nvPr/>
          </p:nvSpPr>
          <p:spPr>
            <a:xfrm>
              <a:off x="8640925" y="3922765"/>
              <a:ext cx="167640" cy="768350"/>
            </a:xfrm>
            <a:custGeom>
              <a:avLst/>
              <a:gdLst/>
              <a:ahLst/>
              <a:cxnLst/>
              <a:rect l="l" t="t" r="r" b="b"/>
              <a:pathLst>
                <a:path w="167640" h="768350">
                  <a:moveTo>
                    <a:pt x="0" y="0"/>
                  </a:moveTo>
                  <a:lnTo>
                    <a:pt x="167627" y="768172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4" name="object 294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8687194" y="4588502"/>
              <a:ext cx="118405" cy="93446"/>
            </a:xfrm>
            <a:prstGeom prst="rect">
              <a:avLst/>
            </a:prstGeom>
          </p:spPr>
        </p:pic>
        <p:sp>
          <p:nvSpPr>
            <p:cNvPr id="295" name="object 295"/>
            <p:cNvSpPr/>
            <p:nvPr/>
          </p:nvSpPr>
          <p:spPr>
            <a:xfrm>
              <a:off x="8582259" y="3915699"/>
              <a:ext cx="167640" cy="706120"/>
            </a:xfrm>
            <a:custGeom>
              <a:avLst/>
              <a:gdLst/>
              <a:ahLst/>
              <a:cxnLst/>
              <a:rect l="l" t="t" r="r" b="b"/>
              <a:pathLst>
                <a:path w="167640" h="706120">
                  <a:moveTo>
                    <a:pt x="14033" y="0"/>
                  </a:moveTo>
                  <a:lnTo>
                    <a:pt x="167297" y="702411"/>
                  </a:lnTo>
                  <a:lnTo>
                    <a:pt x="153263" y="705497"/>
                  </a:lnTo>
                  <a:lnTo>
                    <a:pt x="0" y="3073"/>
                  </a:lnTo>
                  <a:lnTo>
                    <a:pt x="14033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6" name="object 296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8700126" y="4651785"/>
              <a:ext cx="119278" cy="89358"/>
            </a:xfrm>
            <a:prstGeom prst="rect">
              <a:avLst/>
            </a:prstGeom>
          </p:spPr>
        </p:pic>
        <p:sp>
          <p:nvSpPr>
            <p:cNvPr id="297" name="object 297"/>
            <p:cNvSpPr/>
            <p:nvPr/>
          </p:nvSpPr>
          <p:spPr>
            <a:xfrm>
              <a:off x="8814826" y="4719635"/>
              <a:ext cx="340995" cy="1562735"/>
            </a:xfrm>
            <a:custGeom>
              <a:avLst/>
              <a:gdLst/>
              <a:ahLst/>
              <a:cxnLst/>
              <a:rect l="l" t="t" r="r" b="b"/>
              <a:pathLst>
                <a:path w="340995" h="1562735">
                  <a:moveTo>
                    <a:pt x="0" y="0"/>
                  </a:moveTo>
                  <a:lnTo>
                    <a:pt x="340893" y="1562112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8756121" y="4712565"/>
              <a:ext cx="173990" cy="734695"/>
            </a:xfrm>
            <a:custGeom>
              <a:avLst/>
              <a:gdLst/>
              <a:ahLst/>
              <a:cxnLst/>
              <a:rect l="l" t="t" r="r" b="b"/>
              <a:pathLst>
                <a:path w="173990" h="734695">
                  <a:moveTo>
                    <a:pt x="14071" y="0"/>
                  </a:moveTo>
                  <a:lnTo>
                    <a:pt x="173621" y="731113"/>
                  </a:lnTo>
                  <a:lnTo>
                    <a:pt x="159550" y="734199"/>
                  </a:lnTo>
                  <a:lnTo>
                    <a:pt x="0" y="3073"/>
                  </a:lnTo>
                  <a:lnTo>
                    <a:pt x="14071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8717610" y="4736571"/>
              <a:ext cx="154940" cy="707390"/>
            </a:xfrm>
            <a:custGeom>
              <a:avLst/>
              <a:gdLst/>
              <a:ahLst/>
              <a:cxnLst/>
              <a:rect l="l" t="t" r="r" b="b"/>
              <a:pathLst>
                <a:path w="154940" h="707389">
                  <a:moveTo>
                    <a:pt x="0" y="0"/>
                  </a:moveTo>
                  <a:lnTo>
                    <a:pt x="154330" y="707199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8884519" y="5501443"/>
              <a:ext cx="175895" cy="805815"/>
            </a:xfrm>
            <a:custGeom>
              <a:avLst/>
              <a:gdLst/>
              <a:ahLst/>
              <a:cxnLst/>
              <a:rect l="l" t="t" r="r" b="b"/>
              <a:pathLst>
                <a:path w="175895" h="805814">
                  <a:moveTo>
                    <a:pt x="175768" y="80543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1" name="object 301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8854117" y="5353404"/>
              <a:ext cx="132195" cy="152617"/>
            </a:xfrm>
            <a:prstGeom prst="rect">
              <a:avLst/>
            </a:prstGeom>
          </p:spPr>
        </p:pic>
        <p:pic>
          <p:nvPicPr>
            <p:cNvPr id="302" name="object 302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7937046" y="1154948"/>
              <a:ext cx="119278" cy="89333"/>
            </a:xfrm>
            <a:prstGeom prst="rect">
              <a:avLst/>
            </a:prstGeom>
          </p:spPr>
        </p:pic>
        <p:sp>
          <p:nvSpPr>
            <p:cNvPr id="303" name="object 303"/>
            <p:cNvSpPr/>
            <p:nvPr/>
          </p:nvSpPr>
          <p:spPr>
            <a:xfrm>
              <a:off x="7993067" y="1215707"/>
              <a:ext cx="188595" cy="800735"/>
            </a:xfrm>
            <a:custGeom>
              <a:avLst/>
              <a:gdLst/>
              <a:ahLst/>
              <a:cxnLst/>
              <a:rect l="l" t="t" r="r" b="b"/>
              <a:pathLst>
                <a:path w="188595" h="800735">
                  <a:moveTo>
                    <a:pt x="173990" y="800417"/>
                  </a:moveTo>
                  <a:lnTo>
                    <a:pt x="0" y="3073"/>
                  </a:lnTo>
                  <a:lnTo>
                    <a:pt x="14046" y="0"/>
                  </a:lnTo>
                  <a:lnTo>
                    <a:pt x="188023" y="797344"/>
                  </a:lnTo>
                  <a:lnTo>
                    <a:pt x="173990" y="800417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4" name="object 304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8480332" y="3640464"/>
              <a:ext cx="118367" cy="93446"/>
            </a:xfrm>
            <a:prstGeom prst="rect">
              <a:avLst/>
            </a:prstGeom>
          </p:spPr>
        </p:pic>
        <p:sp>
          <p:nvSpPr>
            <p:cNvPr id="305" name="object 305"/>
            <p:cNvSpPr/>
            <p:nvPr/>
          </p:nvSpPr>
          <p:spPr>
            <a:xfrm>
              <a:off x="8316127" y="2896733"/>
              <a:ext cx="168910" cy="774065"/>
            </a:xfrm>
            <a:custGeom>
              <a:avLst/>
              <a:gdLst/>
              <a:ahLst/>
              <a:cxnLst/>
              <a:rect l="l" t="t" r="r" b="b"/>
              <a:pathLst>
                <a:path w="168909" h="774064">
                  <a:moveTo>
                    <a:pt x="168782" y="77344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8406733" y="2849473"/>
              <a:ext cx="173990" cy="795655"/>
            </a:xfrm>
            <a:custGeom>
              <a:avLst/>
              <a:gdLst/>
              <a:ahLst/>
              <a:cxnLst/>
              <a:rect l="l" t="t" r="r" b="b"/>
              <a:pathLst>
                <a:path w="173990" h="795654">
                  <a:moveTo>
                    <a:pt x="173596" y="79556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8354639" y="2872723"/>
              <a:ext cx="188595" cy="800735"/>
            </a:xfrm>
            <a:custGeom>
              <a:avLst/>
              <a:gdLst/>
              <a:ahLst/>
              <a:cxnLst/>
              <a:rect l="l" t="t" r="r" b="b"/>
              <a:pathLst>
                <a:path w="188595" h="800735">
                  <a:moveTo>
                    <a:pt x="173990" y="800404"/>
                  </a:moveTo>
                  <a:lnTo>
                    <a:pt x="0" y="3073"/>
                  </a:lnTo>
                  <a:lnTo>
                    <a:pt x="14071" y="0"/>
                  </a:lnTo>
                  <a:lnTo>
                    <a:pt x="188061" y="797356"/>
                  </a:lnTo>
                  <a:lnTo>
                    <a:pt x="173990" y="800404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8051753" y="1222795"/>
              <a:ext cx="347980" cy="1593850"/>
            </a:xfrm>
            <a:custGeom>
              <a:avLst/>
              <a:gdLst/>
              <a:ahLst/>
              <a:cxnLst/>
              <a:rect l="l" t="t" r="r" b="b"/>
              <a:pathLst>
                <a:path w="347979" h="1593850">
                  <a:moveTo>
                    <a:pt x="347789" y="159373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8173853" y="2044216"/>
              <a:ext cx="188595" cy="800735"/>
            </a:xfrm>
            <a:custGeom>
              <a:avLst/>
              <a:gdLst/>
              <a:ahLst/>
              <a:cxnLst/>
              <a:rect l="l" t="t" r="r" b="b"/>
              <a:pathLst>
                <a:path w="188595" h="800735">
                  <a:moveTo>
                    <a:pt x="173990" y="800417"/>
                  </a:moveTo>
                  <a:lnTo>
                    <a:pt x="0" y="3073"/>
                  </a:lnTo>
                  <a:lnTo>
                    <a:pt x="14046" y="0"/>
                  </a:lnTo>
                  <a:lnTo>
                    <a:pt x="188061" y="797344"/>
                  </a:lnTo>
                  <a:lnTo>
                    <a:pt x="173990" y="800417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8135312" y="2068214"/>
              <a:ext cx="168910" cy="774065"/>
            </a:xfrm>
            <a:custGeom>
              <a:avLst/>
              <a:gdLst/>
              <a:ahLst/>
              <a:cxnLst/>
              <a:rect l="l" t="t" r="r" b="b"/>
              <a:pathLst>
                <a:path w="168909" h="774064">
                  <a:moveTo>
                    <a:pt x="168782" y="77344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7954529" y="1239709"/>
              <a:ext cx="168910" cy="774065"/>
            </a:xfrm>
            <a:custGeom>
              <a:avLst/>
              <a:gdLst/>
              <a:ahLst/>
              <a:cxnLst/>
              <a:rect l="l" t="t" r="r" b="b"/>
              <a:pathLst>
                <a:path w="168909" h="774064">
                  <a:moveTo>
                    <a:pt x="0" y="0"/>
                  </a:moveTo>
                  <a:lnTo>
                    <a:pt x="168783" y="773442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2" name="object 312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8118732" y="1983455"/>
              <a:ext cx="118388" cy="89336"/>
            </a:xfrm>
            <a:prstGeom prst="rect">
              <a:avLst/>
            </a:prstGeom>
          </p:spPr>
        </p:pic>
        <p:pic>
          <p:nvPicPr>
            <p:cNvPr id="313" name="object 313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8299517" y="2811965"/>
              <a:ext cx="118394" cy="89336"/>
            </a:xfrm>
            <a:prstGeom prst="rect">
              <a:avLst/>
            </a:prstGeom>
          </p:spPr>
        </p:pic>
        <p:sp>
          <p:nvSpPr>
            <p:cNvPr id="314" name="object 314"/>
            <p:cNvSpPr/>
            <p:nvPr/>
          </p:nvSpPr>
          <p:spPr>
            <a:xfrm>
              <a:off x="8488446" y="3055190"/>
              <a:ext cx="173990" cy="796925"/>
            </a:xfrm>
            <a:custGeom>
              <a:avLst/>
              <a:gdLst/>
              <a:ahLst/>
              <a:cxnLst/>
              <a:rect l="l" t="t" r="r" b="b"/>
              <a:pathLst>
                <a:path w="173990" h="796925">
                  <a:moveTo>
                    <a:pt x="173837" y="79662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8488446" y="3055187"/>
              <a:ext cx="1905" cy="6350"/>
            </a:xfrm>
            <a:custGeom>
              <a:avLst/>
              <a:gdLst/>
              <a:ahLst/>
              <a:cxnLst/>
              <a:rect l="l" t="t" r="r" b="b"/>
              <a:pathLst>
                <a:path w="1904" h="6350">
                  <a:moveTo>
                    <a:pt x="1308" y="594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8488535" y="3044079"/>
              <a:ext cx="954405" cy="1612900"/>
            </a:xfrm>
            <a:custGeom>
              <a:avLst/>
              <a:gdLst/>
              <a:ahLst/>
              <a:cxnLst/>
              <a:rect l="l" t="t" r="r" b="b"/>
              <a:pathLst>
                <a:path w="954404" h="1612900">
                  <a:moveTo>
                    <a:pt x="0" y="11658"/>
                  </a:moveTo>
                  <a:lnTo>
                    <a:pt x="39065" y="5892"/>
                  </a:lnTo>
                  <a:lnTo>
                    <a:pt x="78320" y="2019"/>
                  </a:lnTo>
                  <a:lnTo>
                    <a:pt x="117754" y="50"/>
                  </a:lnTo>
                  <a:lnTo>
                    <a:pt x="157226" y="0"/>
                  </a:lnTo>
                  <a:lnTo>
                    <a:pt x="196659" y="1854"/>
                  </a:lnTo>
                  <a:lnTo>
                    <a:pt x="235953" y="5626"/>
                  </a:lnTo>
                  <a:lnTo>
                    <a:pt x="275018" y="11290"/>
                  </a:lnTo>
                  <a:lnTo>
                    <a:pt x="313778" y="18821"/>
                  </a:lnTo>
                  <a:lnTo>
                    <a:pt x="352094" y="28232"/>
                  </a:lnTo>
                  <a:lnTo>
                    <a:pt x="389940" y="39471"/>
                  </a:lnTo>
                  <a:lnTo>
                    <a:pt x="427151" y="52552"/>
                  </a:lnTo>
                  <a:lnTo>
                    <a:pt x="463753" y="67411"/>
                  </a:lnTo>
                  <a:lnTo>
                    <a:pt x="499554" y="84010"/>
                  </a:lnTo>
                  <a:lnTo>
                    <a:pt x="534530" y="102323"/>
                  </a:lnTo>
                  <a:lnTo>
                    <a:pt x="568553" y="122313"/>
                  </a:lnTo>
                  <a:lnTo>
                    <a:pt x="601573" y="143941"/>
                  </a:lnTo>
                  <a:lnTo>
                    <a:pt x="633514" y="167119"/>
                  </a:lnTo>
                  <a:lnTo>
                    <a:pt x="664311" y="191808"/>
                  </a:lnTo>
                  <a:lnTo>
                    <a:pt x="693864" y="217982"/>
                  </a:lnTo>
                  <a:lnTo>
                    <a:pt x="722109" y="245554"/>
                  </a:lnTo>
                  <a:lnTo>
                    <a:pt x="749007" y="274421"/>
                  </a:lnTo>
                  <a:lnTo>
                    <a:pt x="774446" y="304609"/>
                  </a:lnTo>
                  <a:lnTo>
                    <a:pt x="798423" y="335965"/>
                  </a:lnTo>
                  <a:lnTo>
                    <a:pt x="820839" y="368439"/>
                  </a:lnTo>
                  <a:lnTo>
                    <a:pt x="841641" y="401993"/>
                  </a:lnTo>
                  <a:lnTo>
                    <a:pt x="860844" y="436486"/>
                  </a:lnTo>
                  <a:lnTo>
                    <a:pt x="878332" y="471868"/>
                  </a:lnTo>
                  <a:lnTo>
                    <a:pt x="894080" y="508038"/>
                  </a:lnTo>
                  <a:lnTo>
                    <a:pt x="908062" y="544969"/>
                  </a:lnTo>
                  <a:lnTo>
                    <a:pt x="920254" y="582498"/>
                  </a:lnTo>
                  <a:lnTo>
                    <a:pt x="930605" y="620610"/>
                  </a:lnTo>
                  <a:lnTo>
                    <a:pt x="939114" y="659142"/>
                  </a:lnTo>
                  <a:lnTo>
                    <a:pt x="945730" y="698055"/>
                  </a:lnTo>
                  <a:lnTo>
                    <a:pt x="950442" y="737235"/>
                  </a:lnTo>
                  <a:lnTo>
                    <a:pt x="953274" y="776592"/>
                  </a:lnTo>
                  <a:lnTo>
                    <a:pt x="954214" y="816089"/>
                  </a:lnTo>
                  <a:lnTo>
                    <a:pt x="953211" y="855535"/>
                  </a:lnTo>
                  <a:lnTo>
                    <a:pt x="950315" y="894892"/>
                  </a:lnTo>
                  <a:lnTo>
                    <a:pt x="945540" y="934072"/>
                  </a:lnTo>
                  <a:lnTo>
                    <a:pt x="938834" y="972985"/>
                  </a:lnTo>
                  <a:lnTo>
                    <a:pt x="930300" y="1011491"/>
                  </a:lnTo>
                  <a:lnTo>
                    <a:pt x="919899" y="1049566"/>
                  </a:lnTo>
                  <a:lnTo>
                    <a:pt x="907643" y="1087107"/>
                  </a:lnTo>
                  <a:lnTo>
                    <a:pt x="893597" y="1123975"/>
                  </a:lnTo>
                  <a:lnTo>
                    <a:pt x="877785" y="1160157"/>
                  </a:lnTo>
                  <a:lnTo>
                    <a:pt x="860234" y="1195501"/>
                  </a:lnTo>
                  <a:lnTo>
                    <a:pt x="841006" y="1229969"/>
                  </a:lnTo>
                  <a:lnTo>
                    <a:pt x="820115" y="1263472"/>
                  </a:lnTo>
                  <a:lnTo>
                    <a:pt x="797661" y="1295920"/>
                  </a:lnTo>
                  <a:lnTo>
                    <a:pt x="773620" y="1327238"/>
                  </a:lnTo>
                  <a:lnTo>
                    <a:pt x="748118" y="1357363"/>
                  </a:lnTo>
                  <a:lnTo>
                    <a:pt x="721194" y="1386217"/>
                  </a:lnTo>
                  <a:lnTo>
                    <a:pt x="692886" y="1413725"/>
                  </a:lnTo>
                  <a:lnTo>
                    <a:pt x="663308" y="1439837"/>
                  </a:lnTo>
                  <a:lnTo>
                    <a:pt x="632472" y="1464513"/>
                  </a:lnTo>
                  <a:lnTo>
                    <a:pt x="600481" y="1487639"/>
                  </a:lnTo>
                  <a:lnTo>
                    <a:pt x="567423" y="1509217"/>
                  </a:lnTo>
                  <a:lnTo>
                    <a:pt x="533374" y="1529143"/>
                  </a:lnTo>
                  <a:lnTo>
                    <a:pt x="498360" y="1547380"/>
                  </a:lnTo>
                  <a:lnTo>
                    <a:pt x="462534" y="1563966"/>
                  </a:lnTo>
                  <a:lnTo>
                    <a:pt x="425932" y="1578737"/>
                  </a:lnTo>
                  <a:lnTo>
                    <a:pt x="388683" y="1591754"/>
                  </a:lnTo>
                  <a:lnTo>
                    <a:pt x="350837" y="1602917"/>
                  </a:lnTo>
                  <a:lnTo>
                    <a:pt x="312496" y="1612277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9010051" y="5445574"/>
              <a:ext cx="173990" cy="796925"/>
            </a:xfrm>
            <a:custGeom>
              <a:avLst/>
              <a:gdLst/>
              <a:ahLst/>
              <a:cxnLst/>
              <a:rect l="l" t="t" r="r" b="b"/>
              <a:pathLst>
                <a:path w="173990" h="796925">
                  <a:moveTo>
                    <a:pt x="0" y="0"/>
                  </a:moveTo>
                  <a:lnTo>
                    <a:pt x="173812" y="79662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9182579" y="6236257"/>
              <a:ext cx="1905" cy="6350"/>
            </a:xfrm>
            <a:custGeom>
              <a:avLst/>
              <a:gdLst/>
              <a:ahLst/>
              <a:cxnLst/>
              <a:rect l="l" t="t" r="r" b="b"/>
              <a:pathLst>
                <a:path w="1904" h="6350">
                  <a:moveTo>
                    <a:pt x="0" y="0"/>
                  </a:moveTo>
                  <a:lnTo>
                    <a:pt x="1282" y="5943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8801025" y="4637800"/>
              <a:ext cx="989965" cy="1604010"/>
            </a:xfrm>
            <a:custGeom>
              <a:avLst/>
              <a:gdLst/>
              <a:ahLst/>
              <a:cxnLst/>
              <a:rect l="l" t="t" r="r" b="b"/>
              <a:pathLst>
                <a:path w="989965" h="1604010">
                  <a:moveTo>
                    <a:pt x="0" y="18554"/>
                  </a:moveTo>
                  <a:lnTo>
                    <a:pt x="38760" y="11087"/>
                  </a:lnTo>
                  <a:lnTo>
                    <a:pt x="77812" y="5473"/>
                  </a:lnTo>
                  <a:lnTo>
                    <a:pt x="117119" y="1803"/>
                  </a:lnTo>
                  <a:lnTo>
                    <a:pt x="156565" y="0"/>
                  </a:lnTo>
                  <a:lnTo>
                    <a:pt x="196024" y="127"/>
                  </a:lnTo>
                  <a:lnTo>
                    <a:pt x="235432" y="2133"/>
                  </a:lnTo>
                  <a:lnTo>
                    <a:pt x="274713" y="6057"/>
                  </a:lnTo>
                  <a:lnTo>
                    <a:pt x="313740" y="11912"/>
                  </a:lnTo>
                  <a:lnTo>
                    <a:pt x="352463" y="19621"/>
                  </a:lnTo>
                  <a:lnTo>
                    <a:pt x="390753" y="29197"/>
                  </a:lnTo>
                  <a:lnTo>
                    <a:pt x="428523" y="40576"/>
                  </a:lnTo>
                  <a:lnTo>
                    <a:pt x="465734" y="53835"/>
                  </a:lnTo>
                  <a:lnTo>
                    <a:pt x="502234" y="68821"/>
                  </a:lnTo>
                  <a:lnTo>
                    <a:pt x="537959" y="85610"/>
                  </a:lnTo>
                  <a:lnTo>
                    <a:pt x="572846" y="104076"/>
                  </a:lnTo>
                  <a:lnTo>
                    <a:pt x="606793" y="124206"/>
                  </a:lnTo>
                  <a:lnTo>
                    <a:pt x="639724" y="145961"/>
                  </a:lnTo>
                  <a:lnTo>
                    <a:pt x="671601" y="169278"/>
                  </a:lnTo>
                  <a:lnTo>
                    <a:pt x="702233" y="194132"/>
                  </a:lnTo>
                  <a:lnTo>
                    <a:pt x="731697" y="220395"/>
                  </a:lnTo>
                  <a:lnTo>
                    <a:pt x="759815" y="248094"/>
                  </a:lnTo>
                  <a:lnTo>
                    <a:pt x="786599" y="277088"/>
                  </a:lnTo>
                  <a:lnTo>
                    <a:pt x="811911" y="307378"/>
                  </a:lnTo>
                  <a:lnTo>
                    <a:pt x="835748" y="338836"/>
                  </a:lnTo>
                  <a:lnTo>
                    <a:pt x="858050" y="371411"/>
                  </a:lnTo>
                  <a:lnTo>
                    <a:pt x="878700" y="405041"/>
                  </a:lnTo>
                  <a:lnTo>
                    <a:pt x="897737" y="439623"/>
                  </a:lnTo>
                  <a:lnTo>
                    <a:pt x="915073" y="475081"/>
                  </a:lnTo>
                  <a:lnTo>
                    <a:pt x="930668" y="511340"/>
                  </a:lnTo>
                  <a:lnTo>
                    <a:pt x="944511" y="548297"/>
                  </a:lnTo>
                  <a:lnTo>
                    <a:pt x="956500" y="585889"/>
                  </a:lnTo>
                  <a:lnTo>
                    <a:pt x="966711" y="624039"/>
                  </a:lnTo>
                  <a:lnTo>
                    <a:pt x="975042" y="662609"/>
                  </a:lnTo>
                  <a:lnTo>
                    <a:pt x="981481" y="701573"/>
                  </a:lnTo>
                  <a:lnTo>
                    <a:pt x="986053" y="740752"/>
                  </a:lnTo>
                  <a:lnTo>
                    <a:pt x="988707" y="780135"/>
                  </a:lnTo>
                  <a:lnTo>
                    <a:pt x="989469" y="819594"/>
                  </a:lnTo>
                  <a:lnTo>
                    <a:pt x="988313" y="859040"/>
                  </a:lnTo>
                  <a:lnTo>
                    <a:pt x="985266" y="898410"/>
                  </a:lnTo>
                  <a:lnTo>
                    <a:pt x="980300" y="937564"/>
                  </a:lnTo>
                  <a:lnTo>
                    <a:pt x="973455" y="976426"/>
                  </a:lnTo>
                  <a:lnTo>
                    <a:pt x="964704" y="1014945"/>
                  </a:lnTo>
                  <a:lnTo>
                    <a:pt x="954125" y="1052957"/>
                  </a:lnTo>
                  <a:lnTo>
                    <a:pt x="941730" y="1090434"/>
                  </a:lnTo>
                  <a:lnTo>
                    <a:pt x="927531" y="1127277"/>
                  </a:lnTo>
                  <a:lnTo>
                    <a:pt x="911567" y="1163332"/>
                  </a:lnTo>
                  <a:lnTo>
                    <a:pt x="893864" y="1198651"/>
                  </a:lnTo>
                  <a:lnTo>
                    <a:pt x="874496" y="1233017"/>
                  </a:lnTo>
                  <a:lnTo>
                    <a:pt x="853440" y="1266444"/>
                  </a:lnTo>
                  <a:lnTo>
                    <a:pt x="830834" y="1298790"/>
                  </a:lnTo>
                  <a:lnTo>
                    <a:pt x="806678" y="1329982"/>
                  </a:lnTo>
                  <a:lnTo>
                    <a:pt x="781062" y="1359992"/>
                  </a:lnTo>
                  <a:lnTo>
                    <a:pt x="753999" y="1388757"/>
                  </a:lnTo>
                  <a:lnTo>
                    <a:pt x="725576" y="1416151"/>
                  </a:lnTo>
                  <a:lnTo>
                    <a:pt x="695871" y="1442135"/>
                  </a:lnTo>
                  <a:lnTo>
                    <a:pt x="664946" y="1466659"/>
                  </a:lnTo>
                  <a:lnTo>
                    <a:pt x="632866" y="1489659"/>
                  </a:lnTo>
                  <a:lnTo>
                    <a:pt x="599719" y="1511058"/>
                  </a:lnTo>
                  <a:lnTo>
                    <a:pt x="565569" y="1530858"/>
                  </a:lnTo>
                  <a:lnTo>
                    <a:pt x="530479" y="1548942"/>
                  </a:lnTo>
                  <a:lnTo>
                    <a:pt x="494588" y="1565376"/>
                  </a:lnTo>
                  <a:lnTo>
                    <a:pt x="457923" y="1579994"/>
                  </a:lnTo>
                  <a:lnTo>
                    <a:pt x="420611" y="1592859"/>
                  </a:lnTo>
                  <a:lnTo>
                    <a:pt x="382714" y="160387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0" name="object 320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8494586" y="3705117"/>
              <a:ext cx="121932" cy="115315"/>
            </a:xfrm>
            <a:prstGeom prst="rect">
              <a:avLst/>
            </a:prstGeom>
          </p:spPr>
        </p:pic>
        <p:pic>
          <p:nvPicPr>
            <p:cNvPr id="321" name="object 321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9069965" y="6341820"/>
              <a:ext cx="121932" cy="115316"/>
            </a:xfrm>
            <a:prstGeom prst="rect">
              <a:avLst/>
            </a:prstGeom>
          </p:spPr>
        </p:pic>
        <p:pic>
          <p:nvPicPr>
            <p:cNvPr id="322" name="object 322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7919239" y="1068416"/>
              <a:ext cx="121907" cy="115315"/>
            </a:xfrm>
            <a:prstGeom prst="rect">
              <a:avLst/>
            </a:prstGeom>
          </p:spPr>
        </p:pic>
        <p:pic>
          <p:nvPicPr>
            <p:cNvPr id="323" name="object 323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9577136" y="8666669"/>
              <a:ext cx="118366" cy="93472"/>
            </a:xfrm>
            <a:prstGeom prst="rect">
              <a:avLst/>
            </a:prstGeom>
          </p:spPr>
        </p:pic>
        <p:sp>
          <p:nvSpPr>
            <p:cNvPr id="324" name="object 324"/>
            <p:cNvSpPr/>
            <p:nvPr/>
          </p:nvSpPr>
          <p:spPr>
            <a:xfrm>
              <a:off x="9469419" y="7981346"/>
              <a:ext cx="170180" cy="718185"/>
            </a:xfrm>
            <a:custGeom>
              <a:avLst/>
              <a:gdLst/>
              <a:ahLst/>
              <a:cxnLst/>
              <a:rect l="l" t="t" r="r" b="b"/>
              <a:pathLst>
                <a:path w="170179" h="718184">
                  <a:moveTo>
                    <a:pt x="14071" y="0"/>
                  </a:moveTo>
                  <a:lnTo>
                    <a:pt x="170078" y="714946"/>
                  </a:lnTo>
                  <a:lnTo>
                    <a:pt x="156019" y="718019"/>
                  </a:lnTo>
                  <a:lnTo>
                    <a:pt x="0" y="3073"/>
                  </a:lnTo>
                  <a:lnTo>
                    <a:pt x="14071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5" name="object 325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9087792" y="6428345"/>
              <a:ext cx="119291" cy="89329"/>
            </a:xfrm>
            <a:prstGeom prst="rect">
              <a:avLst/>
            </a:prstGeom>
          </p:spPr>
        </p:pic>
        <p:sp>
          <p:nvSpPr>
            <p:cNvPr id="326" name="object 326"/>
            <p:cNvSpPr/>
            <p:nvPr/>
          </p:nvSpPr>
          <p:spPr>
            <a:xfrm>
              <a:off x="9105286" y="6513102"/>
              <a:ext cx="479425" cy="2195830"/>
            </a:xfrm>
            <a:custGeom>
              <a:avLst/>
              <a:gdLst/>
              <a:ahLst/>
              <a:cxnLst/>
              <a:rect l="l" t="t" r="r" b="b"/>
              <a:pathLst>
                <a:path w="479425" h="2195829">
                  <a:moveTo>
                    <a:pt x="0" y="0"/>
                  </a:moveTo>
                  <a:lnTo>
                    <a:pt x="479018" y="219522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9202504" y="6496193"/>
              <a:ext cx="474980" cy="2175510"/>
            </a:xfrm>
            <a:custGeom>
              <a:avLst/>
              <a:gdLst/>
              <a:ahLst/>
              <a:cxnLst/>
              <a:rect l="l" t="t" r="r" b="b"/>
              <a:pathLst>
                <a:path w="474979" h="2175509">
                  <a:moveTo>
                    <a:pt x="0" y="0"/>
                  </a:moveTo>
                  <a:lnTo>
                    <a:pt x="474637" y="2175052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9143799" y="6489123"/>
              <a:ext cx="170815" cy="719455"/>
            </a:xfrm>
            <a:custGeom>
              <a:avLst/>
              <a:gdLst/>
              <a:ahLst/>
              <a:cxnLst/>
              <a:rect l="l" t="t" r="r" b="b"/>
              <a:pathLst>
                <a:path w="170815" h="719454">
                  <a:moveTo>
                    <a:pt x="14071" y="0"/>
                  </a:moveTo>
                  <a:lnTo>
                    <a:pt x="170357" y="716229"/>
                  </a:lnTo>
                  <a:lnTo>
                    <a:pt x="156286" y="719302"/>
                  </a:lnTo>
                  <a:lnTo>
                    <a:pt x="0" y="3073"/>
                  </a:lnTo>
                  <a:lnTo>
                    <a:pt x="14071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9306910" y="7236545"/>
              <a:ext cx="170180" cy="716915"/>
            </a:xfrm>
            <a:custGeom>
              <a:avLst/>
              <a:gdLst/>
              <a:ahLst/>
              <a:cxnLst/>
              <a:rect l="l" t="t" r="r" b="b"/>
              <a:pathLst>
                <a:path w="170179" h="716915">
                  <a:moveTo>
                    <a:pt x="14046" y="0"/>
                  </a:moveTo>
                  <a:lnTo>
                    <a:pt x="169786" y="713638"/>
                  </a:lnTo>
                  <a:lnTo>
                    <a:pt x="155714" y="716711"/>
                  </a:lnTo>
                  <a:lnTo>
                    <a:pt x="0" y="3048"/>
                  </a:lnTo>
                  <a:lnTo>
                    <a:pt x="14046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0" name="object 330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9414326" y="7920559"/>
              <a:ext cx="118367" cy="89364"/>
            </a:xfrm>
            <a:prstGeom prst="rect">
              <a:avLst/>
            </a:prstGeom>
          </p:spPr>
        </p:pic>
        <p:pic>
          <p:nvPicPr>
            <p:cNvPr id="331" name="object 331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9251788" y="7175754"/>
              <a:ext cx="118367" cy="89339"/>
            </a:xfrm>
            <a:prstGeom prst="rect">
              <a:avLst/>
            </a:prstGeom>
          </p:spPr>
        </p:pic>
        <p:sp>
          <p:nvSpPr>
            <p:cNvPr id="332" name="object 332"/>
            <p:cNvSpPr/>
            <p:nvPr/>
          </p:nvSpPr>
          <p:spPr>
            <a:xfrm>
              <a:off x="9529861" y="8755570"/>
              <a:ext cx="64769" cy="99060"/>
            </a:xfrm>
            <a:custGeom>
              <a:avLst/>
              <a:gdLst/>
              <a:ahLst/>
              <a:cxnLst/>
              <a:rect l="l" t="t" r="r" b="b"/>
              <a:pathLst>
                <a:path w="64770" h="99059">
                  <a:moveTo>
                    <a:pt x="0" y="56489"/>
                  </a:moveTo>
                  <a:lnTo>
                    <a:pt x="16421" y="56489"/>
                  </a:lnTo>
                  <a:lnTo>
                    <a:pt x="16421" y="0"/>
                  </a:lnTo>
                  <a:lnTo>
                    <a:pt x="64769" y="0"/>
                  </a:lnTo>
                  <a:lnTo>
                    <a:pt x="64769" y="98590"/>
                  </a:lnTo>
                  <a:lnTo>
                    <a:pt x="0" y="98590"/>
                  </a:lnTo>
                  <a:lnTo>
                    <a:pt x="0" y="56489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9534033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242" y="0"/>
                  </a:lnTo>
                  <a:lnTo>
                    <a:pt x="12242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8917461" y="8755575"/>
              <a:ext cx="616585" cy="0"/>
            </a:xfrm>
            <a:custGeom>
              <a:avLst/>
              <a:gdLst/>
              <a:ahLst/>
              <a:cxnLst/>
              <a:rect l="l" t="t" r="r" b="b"/>
              <a:pathLst>
                <a:path w="616584">
                  <a:moveTo>
                    <a:pt x="61657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8921670" y="8854163"/>
              <a:ext cx="608330" cy="0"/>
            </a:xfrm>
            <a:custGeom>
              <a:avLst/>
              <a:gdLst/>
              <a:ahLst/>
              <a:cxnLst/>
              <a:rect l="l" t="t" r="r" b="b"/>
              <a:pathLst>
                <a:path w="608329">
                  <a:moveTo>
                    <a:pt x="60819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8905248" y="8797648"/>
              <a:ext cx="641350" cy="14604"/>
            </a:xfrm>
            <a:custGeom>
              <a:avLst/>
              <a:gdLst/>
              <a:ahLst/>
              <a:cxnLst/>
              <a:rect l="l" t="t" r="r" b="b"/>
              <a:pathLst>
                <a:path w="641350" h="14604">
                  <a:moveTo>
                    <a:pt x="0" y="0"/>
                  </a:moveTo>
                  <a:lnTo>
                    <a:pt x="641057" y="0"/>
                  </a:lnTo>
                  <a:lnTo>
                    <a:pt x="641057" y="14389"/>
                  </a:lnTo>
                  <a:lnTo>
                    <a:pt x="0" y="1438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8287278" y="8854163"/>
              <a:ext cx="570230" cy="0"/>
            </a:xfrm>
            <a:custGeom>
              <a:avLst/>
              <a:gdLst/>
              <a:ahLst/>
              <a:cxnLst/>
              <a:rect l="l" t="t" r="r" b="b"/>
              <a:pathLst>
                <a:path w="570229">
                  <a:moveTo>
                    <a:pt x="56962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8270857" y="8797648"/>
              <a:ext cx="602615" cy="14604"/>
            </a:xfrm>
            <a:custGeom>
              <a:avLst/>
              <a:gdLst/>
              <a:ahLst/>
              <a:cxnLst/>
              <a:rect l="l" t="t" r="r" b="b"/>
              <a:pathLst>
                <a:path w="602615" h="14604">
                  <a:moveTo>
                    <a:pt x="0" y="0"/>
                  </a:moveTo>
                  <a:lnTo>
                    <a:pt x="602475" y="0"/>
                  </a:lnTo>
                  <a:lnTo>
                    <a:pt x="602475" y="14389"/>
                  </a:lnTo>
                  <a:lnTo>
                    <a:pt x="0" y="1438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8222508" y="8755569"/>
              <a:ext cx="64769" cy="99060"/>
            </a:xfrm>
            <a:custGeom>
              <a:avLst/>
              <a:gdLst/>
              <a:ahLst/>
              <a:cxnLst/>
              <a:rect l="l" t="t" r="r" b="b"/>
              <a:pathLst>
                <a:path w="64770" h="99059">
                  <a:moveTo>
                    <a:pt x="48348" y="0"/>
                  </a:moveTo>
                  <a:lnTo>
                    <a:pt x="16459" y="0"/>
                  </a:lnTo>
                  <a:lnTo>
                    <a:pt x="16459" y="56489"/>
                  </a:lnTo>
                  <a:lnTo>
                    <a:pt x="0" y="56489"/>
                  </a:lnTo>
                  <a:lnTo>
                    <a:pt x="0" y="98590"/>
                  </a:lnTo>
                  <a:lnTo>
                    <a:pt x="64770" y="98590"/>
                  </a:lnTo>
                  <a:lnTo>
                    <a:pt x="64770" y="56489"/>
                  </a:lnTo>
                  <a:lnTo>
                    <a:pt x="48348" y="56489"/>
                  </a:lnTo>
                  <a:lnTo>
                    <a:pt x="48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8222505" y="8755570"/>
              <a:ext cx="64769" cy="99060"/>
            </a:xfrm>
            <a:custGeom>
              <a:avLst/>
              <a:gdLst/>
              <a:ahLst/>
              <a:cxnLst/>
              <a:rect l="l" t="t" r="r" b="b"/>
              <a:pathLst>
                <a:path w="64770" h="99059">
                  <a:moveTo>
                    <a:pt x="64770" y="56489"/>
                  </a:moveTo>
                  <a:lnTo>
                    <a:pt x="64770" y="98590"/>
                  </a:lnTo>
                  <a:lnTo>
                    <a:pt x="0" y="98590"/>
                  </a:lnTo>
                  <a:lnTo>
                    <a:pt x="0" y="56489"/>
                  </a:lnTo>
                  <a:lnTo>
                    <a:pt x="16459" y="56489"/>
                  </a:lnTo>
                  <a:lnTo>
                    <a:pt x="16459" y="0"/>
                  </a:lnTo>
                  <a:lnTo>
                    <a:pt x="48348" y="0"/>
                  </a:lnTo>
                  <a:lnTo>
                    <a:pt x="48348" y="56489"/>
                  </a:lnTo>
                  <a:lnTo>
                    <a:pt x="64770" y="56489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8270857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242" y="0"/>
                  </a:lnTo>
                  <a:lnTo>
                    <a:pt x="12242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8226712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242" y="0"/>
                  </a:lnTo>
                  <a:lnTo>
                    <a:pt x="12242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8856900" y="8755569"/>
              <a:ext cx="64769" cy="99060"/>
            </a:xfrm>
            <a:custGeom>
              <a:avLst/>
              <a:gdLst/>
              <a:ahLst/>
              <a:cxnLst/>
              <a:rect l="l" t="t" r="r" b="b"/>
              <a:pathLst>
                <a:path w="64770" h="99059">
                  <a:moveTo>
                    <a:pt x="48348" y="0"/>
                  </a:moveTo>
                  <a:lnTo>
                    <a:pt x="16421" y="0"/>
                  </a:lnTo>
                  <a:lnTo>
                    <a:pt x="16421" y="56489"/>
                  </a:lnTo>
                  <a:lnTo>
                    <a:pt x="0" y="56489"/>
                  </a:lnTo>
                  <a:lnTo>
                    <a:pt x="0" y="98590"/>
                  </a:lnTo>
                  <a:lnTo>
                    <a:pt x="64770" y="98590"/>
                  </a:lnTo>
                  <a:lnTo>
                    <a:pt x="64770" y="56489"/>
                  </a:lnTo>
                  <a:lnTo>
                    <a:pt x="48348" y="56489"/>
                  </a:lnTo>
                  <a:lnTo>
                    <a:pt x="48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8856900" y="8755570"/>
              <a:ext cx="64769" cy="99060"/>
            </a:xfrm>
            <a:custGeom>
              <a:avLst/>
              <a:gdLst/>
              <a:ahLst/>
              <a:cxnLst/>
              <a:rect l="l" t="t" r="r" b="b"/>
              <a:pathLst>
                <a:path w="64770" h="99059">
                  <a:moveTo>
                    <a:pt x="64770" y="56489"/>
                  </a:moveTo>
                  <a:lnTo>
                    <a:pt x="64770" y="98590"/>
                  </a:lnTo>
                  <a:lnTo>
                    <a:pt x="0" y="98590"/>
                  </a:lnTo>
                  <a:lnTo>
                    <a:pt x="0" y="56489"/>
                  </a:lnTo>
                  <a:lnTo>
                    <a:pt x="16421" y="56489"/>
                  </a:lnTo>
                  <a:lnTo>
                    <a:pt x="16421" y="0"/>
                  </a:lnTo>
                  <a:lnTo>
                    <a:pt x="48348" y="0"/>
                  </a:lnTo>
                  <a:lnTo>
                    <a:pt x="48348" y="56489"/>
                  </a:lnTo>
                  <a:lnTo>
                    <a:pt x="64770" y="56489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8905248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242" y="0"/>
                  </a:lnTo>
                  <a:lnTo>
                    <a:pt x="12242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8861103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242" y="0"/>
                  </a:lnTo>
                  <a:lnTo>
                    <a:pt x="12242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6950188" y="8755569"/>
              <a:ext cx="66040" cy="99060"/>
            </a:xfrm>
            <a:custGeom>
              <a:avLst/>
              <a:gdLst/>
              <a:ahLst/>
              <a:cxnLst/>
              <a:rect l="l" t="t" r="r" b="b"/>
              <a:pathLst>
                <a:path w="66040" h="99059">
                  <a:moveTo>
                    <a:pt x="49060" y="0"/>
                  </a:moveTo>
                  <a:lnTo>
                    <a:pt x="16700" y="0"/>
                  </a:lnTo>
                  <a:lnTo>
                    <a:pt x="16700" y="56489"/>
                  </a:lnTo>
                  <a:lnTo>
                    <a:pt x="0" y="56489"/>
                  </a:lnTo>
                  <a:lnTo>
                    <a:pt x="0" y="98590"/>
                  </a:lnTo>
                  <a:lnTo>
                    <a:pt x="65747" y="98590"/>
                  </a:lnTo>
                  <a:lnTo>
                    <a:pt x="65747" y="56489"/>
                  </a:lnTo>
                  <a:lnTo>
                    <a:pt x="49060" y="56489"/>
                  </a:lnTo>
                  <a:lnTo>
                    <a:pt x="490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6950185" y="8755570"/>
              <a:ext cx="66040" cy="99060"/>
            </a:xfrm>
            <a:custGeom>
              <a:avLst/>
              <a:gdLst/>
              <a:ahLst/>
              <a:cxnLst/>
              <a:rect l="l" t="t" r="r" b="b"/>
              <a:pathLst>
                <a:path w="66040" h="99059">
                  <a:moveTo>
                    <a:pt x="65747" y="56489"/>
                  </a:moveTo>
                  <a:lnTo>
                    <a:pt x="65747" y="98590"/>
                  </a:lnTo>
                  <a:lnTo>
                    <a:pt x="0" y="98590"/>
                  </a:lnTo>
                  <a:lnTo>
                    <a:pt x="0" y="56489"/>
                  </a:lnTo>
                  <a:lnTo>
                    <a:pt x="16700" y="56489"/>
                  </a:lnTo>
                  <a:lnTo>
                    <a:pt x="16700" y="0"/>
                  </a:lnTo>
                  <a:lnTo>
                    <a:pt x="49060" y="0"/>
                  </a:lnTo>
                  <a:lnTo>
                    <a:pt x="49060" y="56489"/>
                  </a:lnTo>
                  <a:lnTo>
                    <a:pt x="65747" y="56489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6999239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420" y="0"/>
                  </a:lnTo>
                  <a:lnTo>
                    <a:pt x="12420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6954455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420" y="0"/>
                  </a:lnTo>
                  <a:lnTo>
                    <a:pt x="12420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7586805" y="8755569"/>
              <a:ext cx="64769" cy="99060"/>
            </a:xfrm>
            <a:custGeom>
              <a:avLst/>
              <a:gdLst/>
              <a:ahLst/>
              <a:cxnLst/>
              <a:rect l="l" t="t" r="r" b="b"/>
              <a:pathLst>
                <a:path w="64770" h="99059">
                  <a:moveTo>
                    <a:pt x="48348" y="0"/>
                  </a:moveTo>
                  <a:lnTo>
                    <a:pt x="16459" y="0"/>
                  </a:lnTo>
                  <a:lnTo>
                    <a:pt x="16459" y="56489"/>
                  </a:lnTo>
                  <a:lnTo>
                    <a:pt x="0" y="56489"/>
                  </a:lnTo>
                  <a:lnTo>
                    <a:pt x="0" y="98590"/>
                  </a:lnTo>
                  <a:lnTo>
                    <a:pt x="64770" y="98590"/>
                  </a:lnTo>
                  <a:lnTo>
                    <a:pt x="64770" y="56489"/>
                  </a:lnTo>
                  <a:lnTo>
                    <a:pt x="48348" y="56489"/>
                  </a:lnTo>
                  <a:lnTo>
                    <a:pt x="48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7586805" y="8755570"/>
              <a:ext cx="64769" cy="99060"/>
            </a:xfrm>
            <a:custGeom>
              <a:avLst/>
              <a:gdLst/>
              <a:ahLst/>
              <a:cxnLst/>
              <a:rect l="l" t="t" r="r" b="b"/>
              <a:pathLst>
                <a:path w="64770" h="99059">
                  <a:moveTo>
                    <a:pt x="64770" y="56489"/>
                  </a:moveTo>
                  <a:lnTo>
                    <a:pt x="64770" y="98590"/>
                  </a:lnTo>
                  <a:lnTo>
                    <a:pt x="0" y="98590"/>
                  </a:lnTo>
                  <a:lnTo>
                    <a:pt x="0" y="56489"/>
                  </a:lnTo>
                  <a:lnTo>
                    <a:pt x="16459" y="56489"/>
                  </a:lnTo>
                  <a:lnTo>
                    <a:pt x="16459" y="0"/>
                  </a:lnTo>
                  <a:lnTo>
                    <a:pt x="48348" y="0"/>
                  </a:lnTo>
                  <a:lnTo>
                    <a:pt x="48348" y="56489"/>
                  </a:lnTo>
                  <a:lnTo>
                    <a:pt x="64770" y="56489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7635153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242" y="0"/>
                  </a:lnTo>
                  <a:lnTo>
                    <a:pt x="12242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7591009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242" y="0"/>
                  </a:lnTo>
                  <a:lnTo>
                    <a:pt x="12242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8283112" y="8755575"/>
              <a:ext cx="569595" cy="0"/>
            </a:xfrm>
            <a:custGeom>
              <a:avLst/>
              <a:gdLst/>
              <a:ahLst/>
              <a:cxnLst/>
              <a:rect l="l" t="t" r="r" b="b"/>
              <a:pathLst>
                <a:path w="569595">
                  <a:moveTo>
                    <a:pt x="56958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7648713" y="8755575"/>
              <a:ext cx="570230" cy="0"/>
            </a:xfrm>
            <a:custGeom>
              <a:avLst/>
              <a:gdLst/>
              <a:ahLst/>
              <a:cxnLst/>
              <a:rect l="l" t="t" r="r" b="b"/>
              <a:pathLst>
                <a:path w="570229">
                  <a:moveTo>
                    <a:pt x="56962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7013007" y="8755575"/>
              <a:ext cx="578485" cy="0"/>
            </a:xfrm>
            <a:custGeom>
              <a:avLst/>
              <a:gdLst/>
              <a:ahLst/>
              <a:cxnLst/>
              <a:rect l="l" t="t" r="r" b="b"/>
              <a:pathLst>
                <a:path w="578484">
                  <a:moveTo>
                    <a:pt x="57800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7652924" y="8854163"/>
              <a:ext cx="569595" cy="0"/>
            </a:xfrm>
            <a:custGeom>
              <a:avLst/>
              <a:gdLst/>
              <a:ahLst/>
              <a:cxnLst/>
              <a:rect l="l" t="t" r="r" b="b"/>
              <a:pathLst>
                <a:path w="569595">
                  <a:moveTo>
                    <a:pt x="56958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7017273" y="8854163"/>
              <a:ext cx="578485" cy="0"/>
            </a:xfrm>
            <a:custGeom>
              <a:avLst/>
              <a:gdLst/>
              <a:ahLst/>
              <a:cxnLst/>
              <a:rect l="l" t="t" r="r" b="b"/>
              <a:pathLst>
                <a:path w="578484">
                  <a:moveTo>
                    <a:pt x="57800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7635153" y="8797648"/>
              <a:ext cx="603885" cy="14604"/>
            </a:xfrm>
            <a:custGeom>
              <a:avLst/>
              <a:gdLst/>
              <a:ahLst/>
              <a:cxnLst/>
              <a:rect l="l" t="t" r="r" b="b"/>
              <a:pathLst>
                <a:path w="603884" h="14604">
                  <a:moveTo>
                    <a:pt x="0" y="0"/>
                  </a:moveTo>
                  <a:lnTo>
                    <a:pt x="603808" y="0"/>
                  </a:lnTo>
                  <a:lnTo>
                    <a:pt x="603808" y="14389"/>
                  </a:lnTo>
                  <a:lnTo>
                    <a:pt x="0" y="1438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6999453" y="8797648"/>
              <a:ext cx="603885" cy="14604"/>
            </a:xfrm>
            <a:custGeom>
              <a:avLst/>
              <a:gdLst/>
              <a:ahLst/>
              <a:cxnLst/>
              <a:rect l="l" t="t" r="r" b="b"/>
              <a:pathLst>
                <a:path w="603884" h="14604">
                  <a:moveTo>
                    <a:pt x="0" y="0"/>
                  </a:moveTo>
                  <a:lnTo>
                    <a:pt x="603808" y="0"/>
                  </a:lnTo>
                  <a:lnTo>
                    <a:pt x="603808" y="14389"/>
                  </a:lnTo>
                  <a:lnTo>
                    <a:pt x="0" y="1438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6380172" y="8854163"/>
              <a:ext cx="570230" cy="0"/>
            </a:xfrm>
            <a:custGeom>
              <a:avLst/>
              <a:gdLst/>
              <a:ahLst/>
              <a:cxnLst/>
              <a:rect l="l" t="t" r="r" b="b"/>
              <a:pathLst>
                <a:path w="570229">
                  <a:moveTo>
                    <a:pt x="56962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6363751" y="8797648"/>
              <a:ext cx="602615" cy="14604"/>
            </a:xfrm>
            <a:custGeom>
              <a:avLst/>
              <a:gdLst/>
              <a:ahLst/>
              <a:cxnLst/>
              <a:rect l="l" t="t" r="r" b="b"/>
              <a:pathLst>
                <a:path w="602615" h="14604">
                  <a:moveTo>
                    <a:pt x="0" y="0"/>
                  </a:moveTo>
                  <a:lnTo>
                    <a:pt x="602475" y="0"/>
                  </a:lnTo>
                  <a:lnTo>
                    <a:pt x="602475" y="14389"/>
                  </a:lnTo>
                  <a:lnTo>
                    <a:pt x="0" y="1438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6315402" y="8755569"/>
              <a:ext cx="64769" cy="99060"/>
            </a:xfrm>
            <a:custGeom>
              <a:avLst/>
              <a:gdLst/>
              <a:ahLst/>
              <a:cxnLst/>
              <a:rect l="l" t="t" r="r" b="b"/>
              <a:pathLst>
                <a:path w="64770" h="99059">
                  <a:moveTo>
                    <a:pt x="48348" y="0"/>
                  </a:moveTo>
                  <a:lnTo>
                    <a:pt x="16421" y="0"/>
                  </a:lnTo>
                  <a:lnTo>
                    <a:pt x="16421" y="56489"/>
                  </a:lnTo>
                  <a:lnTo>
                    <a:pt x="0" y="56489"/>
                  </a:lnTo>
                  <a:lnTo>
                    <a:pt x="0" y="98590"/>
                  </a:lnTo>
                  <a:lnTo>
                    <a:pt x="64770" y="98590"/>
                  </a:lnTo>
                  <a:lnTo>
                    <a:pt x="64770" y="56489"/>
                  </a:lnTo>
                  <a:lnTo>
                    <a:pt x="48348" y="56489"/>
                  </a:lnTo>
                  <a:lnTo>
                    <a:pt x="48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6315402" y="8755570"/>
              <a:ext cx="64769" cy="99060"/>
            </a:xfrm>
            <a:custGeom>
              <a:avLst/>
              <a:gdLst/>
              <a:ahLst/>
              <a:cxnLst/>
              <a:rect l="l" t="t" r="r" b="b"/>
              <a:pathLst>
                <a:path w="64770" h="99059">
                  <a:moveTo>
                    <a:pt x="64770" y="56489"/>
                  </a:moveTo>
                  <a:lnTo>
                    <a:pt x="64770" y="98590"/>
                  </a:lnTo>
                  <a:lnTo>
                    <a:pt x="0" y="98590"/>
                  </a:lnTo>
                  <a:lnTo>
                    <a:pt x="0" y="56489"/>
                  </a:lnTo>
                  <a:lnTo>
                    <a:pt x="16421" y="56489"/>
                  </a:lnTo>
                  <a:lnTo>
                    <a:pt x="16421" y="0"/>
                  </a:lnTo>
                  <a:lnTo>
                    <a:pt x="48348" y="0"/>
                  </a:lnTo>
                  <a:lnTo>
                    <a:pt x="48348" y="56489"/>
                  </a:lnTo>
                  <a:lnTo>
                    <a:pt x="64770" y="56489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6363751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242" y="0"/>
                  </a:lnTo>
                  <a:lnTo>
                    <a:pt x="12242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6319606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242" y="0"/>
                  </a:lnTo>
                  <a:lnTo>
                    <a:pt x="12242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5043077" y="8755570"/>
              <a:ext cx="66040" cy="99060"/>
            </a:xfrm>
            <a:custGeom>
              <a:avLst/>
              <a:gdLst/>
              <a:ahLst/>
              <a:cxnLst/>
              <a:rect l="l" t="t" r="r" b="b"/>
              <a:pathLst>
                <a:path w="66039" h="99059">
                  <a:moveTo>
                    <a:pt x="65722" y="56489"/>
                  </a:moveTo>
                  <a:lnTo>
                    <a:pt x="65722" y="98590"/>
                  </a:lnTo>
                  <a:lnTo>
                    <a:pt x="0" y="98590"/>
                  </a:lnTo>
                  <a:lnTo>
                    <a:pt x="0" y="56489"/>
                  </a:lnTo>
                  <a:lnTo>
                    <a:pt x="16675" y="56489"/>
                  </a:lnTo>
                  <a:lnTo>
                    <a:pt x="16675" y="0"/>
                  </a:lnTo>
                  <a:lnTo>
                    <a:pt x="49060" y="0"/>
                  </a:lnTo>
                  <a:lnTo>
                    <a:pt x="49060" y="56489"/>
                  </a:lnTo>
                  <a:lnTo>
                    <a:pt x="65722" y="56489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5092134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420" y="0"/>
                  </a:lnTo>
                  <a:lnTo>
                    <a:pt x="12420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5047349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420" y="0"/>
                  </a:lnTo>
                  <a:lnTo>
                    <a:pt x="12420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5679700" y="8755570"/>
              <a:ext cx="64769" cy="99060"/>
            </a:xfrm>
            <a:custGeom>
              <a:avLst/>
              <a:gdLst/>
              <a:ahLst/>
              <a:cxnLst/>
              <a:rect l="l" t="t" r="r" b="b"/>
              <a:pathLst>
                <a:path w="64770" h="99059">
                  <a:moveTo>
                    <a:pt x="64770" y="56489"/>
                  </a:moveTo>
                  <a:lnTo>
                    <a:pt x="64770" y="98590"/>
                  </a:lnTo>
                  <a:lnTo>
                    <a:pt x="0" y="98590"/>
                  </a:lnTo>
                  <a:lnTo>
                    <a:pt x="0" y="56489"/>
                  </a:lnTo>
                  <a:lnTo>
                    <a:pt x="16421" y="56489"/>
                  </a:lnTo>
                  <a:lnTo>
                    <a:pt x="16421" y="0"/>
                  </a:lnTo>
                  <a:lnTo>
                    <a:pt x="48323" y="0"/>
                  </a:lnTo>
                  <a:lnTo>
                    <a:pt x="48323" y="56489"/>
                  </a:lnTo>
                  <a:lnTo>
                    <a:pt x="64770" y="56489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5728018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242" y="0"/>
                  </a:lnTo>
                  <a:lnTo>
                    <a:pt x="12242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5683904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242" y="0"/>
                  </a:lnTo>
                  <a:lnTo>
                    <a:pt x="12242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6375967" y="8755575"/>
              <a:ext cx="570230" cy="0"/>
            </a:xfrm>
            <a:custGeom>
              <a:avLst/>
              <a:gdLst/>
              <a:ahLst/>
              <a:cxnLst/>
              <a:rect l="l" t="t" r="r" b="b"/>
              <a:pathLst>
                <a:path w="570229">
                  <a:moveTo>
                    <a:pt x="56962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5741615" y="8755575"/>
              <a:ext cx="569595" cy="0"/>
            </a:xfrm>
            <a:custGeom>
              <a:avLst/>
              <a:gdLst/>
              <a:ahLst/>
              <a:cxnLst/>
              <a:rect l="l" t="t" r="r" b="b"/>
              <a:pathLst>
                <a:path w="569595">
                  <a:moveTo>
                    <a:pt x="56958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5105876" y="8755575"/>
              <a:ext cx="578485" cy="0"/>
            </a:xfrm>
            <a:custGeom>
              <a:avLst/>
              <a:gdLst/>
              <a:ahLst/>
              <a:cxnLst/>
              <a:rect l="l" t="t" r="r" b="b"/>
              <a:pathLst>
                <a:path w="578485">
                  <a:moveTo>
                    <a:pt x="578027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5745782" y="8854163"/>
              <a:ext cx="570230" cy="0"/>
            </a:xfrm>
            <a:custGeom>
              <a:avLst/>
              <a:gdLst/>
              <a:ahLst/>
              <a:cxnLst/>
              <a:rect l="l" t="t" r="r" b="b"/>
              <a:pathLst>
                <a:path w="570229">
                  <a:moveTo>
                    <a:pt x="56962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5110142" y="8854163"/>
              <a:ext cx="578485" cy="0"/>
            </a:xfrm>
            <a:custGeom>
              <a:avLst/>
              <a:gdLst/>
              <a:ahLst/>
              <a:cxnLst/>
              <a:rect l="l" t="t" r="r" b="b"/>
              <a:pathLst>
                <a:path w="578485">
                  <a:moveTo>
                    <a:pt x="578027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5728018" y="8797648"/>
              <a:ext cx="603885" cy="14604"/>
            </a:xfrm>
            <a:custGeom>
              <a:avLst/>
              <a:gdLst/>
              <a:ahLst/>
              <a:cxnLst/>
              <a:rect l="l" t="t" r="r" b="b"/>
              <a:pathLst>
                <a:path w="603885" h="14604">
                  <a:moveTo>
                    <a:pt x="0" y="0"/>
                  </a:moveTo>
                  <a:lnTo>
                    <a:pt x="603808" y="0"/>
                  </a:lnTo>
                  <a:lnTo>
                    <a:pt x="603808" y="14389"/>
                  </a:lnTo>
                  <a:lnTo>
                    <a:pt x="0" y="1438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5092317" y="8797648"/>
              <a:ext cx="603885" cy="14604"/>
            </a:xfrm>
            <a:custGeom>
              <a:avLst/>
              <a:gdLst/>
              <a:ahLst/>
              <a:cxnLst/>
              <a:rect l="l" t="t" r="r" b="b"/>
              <a:pathLst>
                <a:path w="603885" h="14604">
                  <a:moveTo>
                    <a:pt x="0" y="0"/>
                  </a:moveTo>
                  <a:lnTo>
                    <a:pt x="603808" y="0"/>
                  </a:lnTo>
                  <a:lnTo>
                    <a:pt x="603808" y="14389"/>
                  </a:lnTo>
                  <a:lnTo>
                    <a:pt x="0" y="1438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4473075" y="8854163"/>
              <a:ext cx="569595" cy="0"/>
            </a:xfrm>
            <a:custGeom>
              <a:avLst/>
              <a:gdLst/>
              <a:ahLst/>
              <a:cxnLst/>
              <a:rect l="l" t="t" r="r" b="b"/>
              <a:pathLst>
                <a:path w="569595">
                  <a:moveTo>
                    <a:pt x="56958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4456615" y="8797648"/>
              <a:ext cx="602615" cy="14604"/>
            </a:xfrm>
            <a:custGeom>
              <a:avLst/>
              <a:gdLst/>
              <a:ahLst/>
              <a:cxnLst/>
              <a:rect l="l" t="t" r="r" b="b"/>
              <a:pathLst>
                <a:path w="602614" h="14604">
                  <a:moveTo>
                    <a:pt x="0" y="0"/>
                  </a:moveTo>
                  <a:lnTo>
                    <a:pt x="602475" y="0"/>
                  </a:lnTo>
                  <a:lnTo>
                    <a:pt x="602475" y="14389"/>
                  </a:lnTo>
                  <a:lnTo>
                    <a:pt x="0" y="1438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4408297" y="8755569"/>
              <a:ext cx="64769" cy="99060"/>
            </a:xfrm>
            <a:custGeom>
              <a:avLst/>
              <a:gdLst/>
              <a:ahLst/>
              <a:cxnLst/>
              <a:rect l="l" t="t" r="r" b="b"/>
              <a:pathLst>
                <a:path w="64770" h="99059">
                  <a:moveTo>
                    <a:pt x="48323" y="0"/>
                  </a:moveTo>
                  <a:lnTo>
                    <a:pt x="16421" y="0"/>
                  </a:lnTo>
                  <a:lnTo>
                    <a:pt x="16421" y="56489"/>
                  </a:lnTo>
                  <a:lnTo>
                    <a:pt x="0" y="56489"/>
                  </a:lnTo>
                  <a:lnTo>
                    <a:pt x="0" y="98590"/>
                  </a:lnTo>
                  <a:lnTo>
                    <a:pt x="64770" y="98590"/>
                  </a:lnTo>
                  <a:lnTo>
                    <a:pt x="64770" y="56489"/>
                  </a:lnTo>
                  <a:lnTo>
                    <a:pt x="48323" y="56489"/>
                  </a:lnTo>
                  <a:lnTo>
                    <a:pt x="483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4408297" y="8755570"/>
              <a:ext cx="64769" cy="99060"/>
            </a:xfrm>
            <a:custGeom>
              <a:avLst/>
              <a:gdLst/>
              <a:ahLst/>
              <a:cxnLst/>
              <a:rect l="l" t="t" r="r" b="b"/>
              <a:pathLst>
                <a:path w="64770" h="99059">
                  <a:moveTo>
                    <a:pt x="64770" y="56489"/>
                  </a:moveTo>
                  <a:lnTo>
                    <a:pt x="64770" y="98590"/>
                  </a:lnTo>
                  <a:lnTo>
                    <a:pt x="0" y="98590"/>
                  </a:lnTo>
                  <a:lnTo>
                    <a:pt x="0" y="56489"/>
                  </a:lnTo>
                  <a:lnTo>
                    <a:pt x="16421" y="56489"/>
                  </a:lnTo>
                  <a:lnTo>
                    <a:pt x="16421" y="0"/>
                  </a:lnTo>
                  <a:lnTo>
                    <a:pt x="48323" y="0"/>
                  </a:lnTo>
                  <a:lnTo>
                    <a:pt x="48323" y="56489"/>
                  </a:lnTo>
                  <a:lnTo>
                    <a:pt x="64770" y="56489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4456615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242" y="0"/>
                  </a:lnTo>
                  <a:lnTo>
                    <a:pt x="12242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4412470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242" y="0"/>
                  </a:lnTo>
                  <a:lnTo>
                    <a:pt x="12242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3135948" y="8755575"/>
              <a:ext cx="66040" cy="99060"/>
            </a:xfrm>
            <a:custGeom>
              <a:avLst/>
              <a:gdLst/>
              <a:ahLst/>
              <a:cxnLst/>
              <a:rect l="l" t="t" r="r" b="b"/>
              <a:pathLst>
                <a:path w="66039" h="99059">
                  <a:moveTo>
                    <a:pt x="0" y="0"/>
                  </a:moveTo>
                  <a:lnTo>
                    <a:pt x="49047" y="0"/>
                  </a:lnTo>
                  <a:lnTo>
                    <a:pt x="49047" y="56489"/>
                  </a:lnTo>
                  <a:lnTo>
                    <a:pt x="65747" y="56489"/>
                  </a:lnTo>
                  <a:lnTo>
                    <a:pt x="65747" y="98577"/>
                  </a:lnTo>
                  <a:lnTo>
                    <a:pt x="0" y="98577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3184998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420" y="0"/>
                  </a:lnTo>
                  <a:lnTo>
                    <a:pt x="12420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3772564" y="8755570"/>
              <a:ext cx="64769" cy="99060"/>
            </a:xfrm>
            <a:custGeom>
              <a:avLst/>
              <a:gdLst/>
              <a:ahLst/>
              <a:cxnLst/>
              <a:rect l="l" t="t" r="r" b="b"/>
              <a:pathLst>
                <a:path w="64770" h="99059">
                  <a:moveTo>
                    <a:pt x="64770" y="56489"/>
                  </a:moveTo>
                  <a:lnTo>
                    <a:pt x="64770" y="98590"/>
                  </a:lnTo>
                  <a:lnTo>
                    <a:pt x="0" y="98590"/>
                  </a:lnTo>
                  <a:lnTo>
                    <a:pt x="0" y="56489"/>
                  </a:lnTo>
                  <a:lnTo>
                    <a:pt x="16459" y="56489"/>
                  </a:lnTo>
                  <a:lnTo>
                    <a:pt x="16459" y="0"/>
                  </a:lnTo>
                  <a:lnTo>
                    <a:pt x="48348" y="0"/>
                  </a:lnTo>
                  <a:lnTo>
                    <a:pt x="48348" y="56489"/>
                  </a:lnTo>
                  <a:lnTo>
                    <a:pt x="64770" y="56489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3820913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242" y="0"/>
                  </a:lnTo>
                  <a:lnTo>
                    <a:pt x="12242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3776769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242" y="0"/>
                  </a:lnTo>
                  <a:lnTo>
                    <a:pt x="12242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4468871" y="8755575"/>
              <a:ext cx="569595" cy="0"/>
            </a:xfrm>
            <a:custGeom>
              <a:avLst/>
              <a:gdLst/>
              <a:ahLst/>
              <a:cxnLst/>
              <a:rect l="l" t="t" r="r" b="b"/>
              <a:pathLst>
                <a:path w="569595">
                  <a:moveTo>
                    <a:pt x="56958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3834471" y="8755575"/>
              <a:ext cx="570230" cy="0"/>
            </a:xfrm>
            <a:custGeom>
              <a:avLst/>
              <a:gdLst/>
              <a:ahLst/>
              <a:cxnLst/>
              <a:rect l="l" t="t" r="r" b="b"/>
              <a:pathLst>
                <a:path w="570229">
                  <a:moveTo>
                    <a:pt x="56962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3198766" y="8755575"/>
              <a:ext cx="578485" cy="0"/>
            </a:xfrm>
            <a:custGeom>
              <a:avLst/>
              <a:gdLst/>
              <a:ahLst/>
              <a:cxnLst/>
              <a:rect l="l" t="t" r="r" b="b"/>
              <a:pathLst>
                <a:path w="578485">
                  <a:moveTo>
                    <a:pt x="57800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3838676" y="8854163"/>
              <a:ext cx="570230" cy="0"/>
            </a:xfrm>
            <a:custGeom>
              <a:avLst/>
              <a:gdLst/>
              <a:ahLst/>
              <a:cxnLst/>
              <a:rect l="l" t="t" r="r" b="b"/>
              <a:pathLst>
                <a:path w="570229">
                  <a:moveTo>
                    <a:pt x="56962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3203031" y="8854163"/>
              <a:ext cx="578485" cy="0"/>
            </a:xfrm>
            <a:custGeom>
              <a:avLst/>
              <a:gdLst/>
              <a:ahLst/>
              <a:cxnLst/>
              <a:rect l="l" t="t" r="r" b="b"/>
              <a:pathLst>
                <a:path w="578485">
                  <a:moveTo>
                    <a:pt x="57800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3820913" y="8797648"/>
              <a:ext cx="603885" cy="14604"/>
            </a:xfrm>
            <a:custGeom>
              <a:avLst/>
              <a:gdLst/>
              <a:ahLst/>
              <a:cxnLst/>
              <a:rect l="l" t="t" r="r" b="b"/>
              <a:pathLst>
                <a:path w="603885" h="14604">
                  <a:moveTo>
                    <a:pt x="0" y="0"/>
                  </a:moveTo>
                  <a:lnTo>
                    <a:pt x="603808" y="0"/>
                  </a:lnTo>
                  <a:lnTo>
                    <a:pt x="603808" y="14389"/>
                  </a:lnTo>
                  <a:lnTo>
                    <a:pt x="0" y="1438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3185212" y="8797648"/>
              <a:ext cx="603885" cy="14604"/>
            </a:xfrm>
            <a:custGeom>
              <a:avLst/>
              <a:gdLst/>
              <a:ahLst/>
              <a:cxnLst/>
              <a:rect l="l" t="t" r="r" b="b"/>
              <a:pathLst>
                <a:path w="603885" h="14604">
                  <a:moveTo>
                    <a:pt x="0" y="0"/>
                  </a:moveTo>
                  <a:lnTo>
                    <a:pt x="603808" y="0"/>
                  </a:lnTo>
                  <a:lnTo>
                    <a:pt x="603808" y="14389"/>
                  </a:lnTo>
                  <a:lnTo>
                    <a:pt x="0" y="1438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3058991" y="8755575"/>
              <a:ext cx="77470" cy="99060"/>
            </a:xfrm>
            <a:custGeom>
              <a:avLst/>
              <a:gdLst/>
              <a:ahLst/>
              <a:cxnLst/>
              <a:rect l="l" t="t" r="r" b="b"/>
              <a:pathLst>
                <a:path w="77469" h="99059">
                  <a:moveTo>
                    <a:pt x="0" y="0"/>
                  </a:moveTo>
                  <a:lnTo>
                    <a:pt x="76962" y="0"/>
                  </a:lnTo>
                  <a:lnTo>
                    <a:pt x="76962" y="98590"/>
                  </a:lnTo>
                  <a:lnTo>
                    <a:pt x="0" y="9859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0" name="object 400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9591428" y="8731354"/>
              <a:ext cx="128816" cy="126009"/>
            </a:xfrm>
            <a:prstGeom prst="rect">
              <a:avLst/>
            </a:prstGeom>
          </p:spPr>
        </p:pic>
        <p:sp>
          <p:nvSpPr>
            <p:cNvPr id="401" name="object 401"/>
            <p:cNvSpPr/>
            <p:nvPr/>
          </p:nvSpPr>
          <p:spPr>
            <a:xfrm>
              <a:off x="8495026" y="1022935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59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9058887" y="3606898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8502700" y="1058095"/>
              <a:ext cx="556260" cy="2548890"/>
            </a:xfrm>
            <a:custGeom>
              <a:avLst/>
              <a:gdLst/>
              <a:ahLst/>
              <a:cxnLst/>
              <a:rect l="l" t="t" r="r" b="b"/>
              <a:pathLst>
                <a:path w="556259" h="2548890">
                  <a:moveTo>
                    <a:pt x="0" y="0"/>
                  </a:moveTo>
                  <a:lnTo>
                    <a:pt x="556183" y="2548801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8487559" y="1048373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4">
                  <a:moveTo>
                    <a:pt x="0" y="0"/>
                  </a:moveTo>
                  <a:lnTo>
                    <a:pt x="30251" y="19431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9043738" y="3597183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30289" y="19430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8748158" y="2129167"/>
              <a:ext cx="241935" cy="368300"/>
            </a:xfrm>
            <a:custGeom>
              <a:avLst/>
              <a:gdLst/>
              <a:ahLst/>
              <a:cxnLst/>
              <a:rect l="l" t="t" r="r" b="b"/>
              <a:pathLst>
                <a:path w="241934" h="368300">
                  <a:moveTo>
                    <a:pt x="169672" y="0"/>
                  </a:moveTo>
                  <a:lnTo>
                    <a:pt x="0" y="37033"/>
                  </a:lnTo>
                  <a:lnTo>
                    <a:pt x="72275" y="368109"/>
                  </a:lnTo>
                  <a:lnTo>
                    <a:pt x="241935" y="331076"/>
                  </a:lnTo>
                  <a:lnTo>
                    <a:pt x="1696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9051210" y="3571740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9078051" y="3694792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9058887" y="3606898"/>
              <a:ext cx="19685" cy="88265"/>
            </a:xfrm>
            <a:custGeom>
              <a:avLst/>
              <a:gdLst/>
              <a:ahLst/>
              <a:cxnLst/>
              <a:rect l="l" t="t" r="r" b="b"/>
              <a:pathLst>
                <a:path w="19684" h="88264">
                  <a:moveTo>
                    <a:pt x="0" y="0"/>
                  </a:moveTo>
                  <a:lnTo>
                    <a:pt x="19164" y="8789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9043746" y="3597177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0" y="0"/>
                  </a:moveTo>
                  <a:lnTo>
                    <a:pt x="30289" y="19431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9062902" y="3685077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30289" y="19430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9044896" y="3488902"/>
              <a:ext cx="224154" cy="285750"/>
            </a:xfrm>
            <a:custGeom>
              <a:avLst/>
              <a:gdLst/>
              <a:ahLst/>
              <a:cxnLst/>
              <a:rect l="l" t="t" r="r" b="b"/>
              <a:pathLst>
                <a:path w="224154" h="285750">
                  <a:moveTo>
                    <a:pt x="169672" y="0"/>
                  </a:moveTo>
                  <a:lnTo>
                    <a:pt x="0" y="37020"/>
                  </a:lnTo>
                  <a:lnTo>
                    <a:pt x="54178" y="285343"/>
                  </a:lnTo>
                  <a:lnTo>
                    <a:pt x="223837" y="248323"/>
                  </a:lnTo>
                  <a:lnTo>
                    <a:pt x="1696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3" name="object 413"/>
          <p:cNvSpPr txBox="1"/>
          <p:nvPr/>
        </p:nvSpPr>
        <p:spPr>
          <a:xfrm>
            <a:off x="3721050" y="6804359"/>
            <a:ext cx="709930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25" dirty="0">
                <a:latin typeface="Arial"/>
                <a:cs typeface="Arial"/>
              </a:rPr>
              <a:t>(afzuiging</a:t>
            </a:r>
            <a:r>
              <a:rPr sz="800" i="1" spc="10" dirty="0">
                <a:latin typeface="Arial"/>
                <a:cs typeface="Arial"/>
              </a:rPr>
              <a:t> </a:t>
            </a:r>
            <a:r>
              <a:rPr sz="800" i="1" spc="-10" dirty="0">
                <a:latin typeface="Arial"/>
                <a:cs typeface="Arial"/>
              </a:rPr>
              <a:t>lucht)</a:t>
            </a:r>
            <a:endParaRPr sz="800">
              <a:latin typeface="Arial"/>
              <a:cs typeface="Arial"/>
            </a:endParaRPr>
          </a:p>
        </p:txBody>
      </p:sp>
      <p:pic>
        <p:nvPicPr>
          <p:cNvPr id="414" name="object 414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9168432" y="9886373"/>
            <a:ext cx="242589" cy="69359"/>
          </a:xfrm>
          <a:prstGeom prst="rect">
            <a:avLst/>
          </a:prstGeom>
        </p:spPr>
      </p:pic>
      <p:grpSp>
        <p:nvGrpSpPr>
          <p:cNvPr id="415" name="object 415"/>
          <p:cNvGrpSpPr/>
          <p:nvPr/>
        </p:nvGrpSpPr>
        <p:grpSpPr>
          <a:xfrm>
            <a:off x="3132315" y="9460158"/>
            <a:ext cx="5795645" cy="33655"/>
            <a:chOff x="3132315" y="9460158"/>
            <a:chExt cx="5795645" cy="33655"/>
          </a:xfrm>
        </p:grpSpPr>
        <p:sp>
          <p:nvSpPr>
            <p:cNvPr id="416" name="object 416"/>
            <p:cNvSpPr/>
            <p:nvPr/>
          </p:nvSpPr>
          <p:spPr>
            <a:xfrm>
              <a:off x="3133267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4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3804949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6017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3169248" y="9476704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5698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3156543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4">
                  <a:moveTo>
                    <a:pt x="0" y="25438"/>
                  </a:moveTo>
                  <a:lnTo>
                    <a:pt x="25438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3792245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4">
                  <a:moveTo>
                    <a:pt x="25438" y="0"/>
                  </a:moveTo>
                  <a:lnTo>
                    <a:pt x="0" y="25438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3768968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4440682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3804949" y="9476704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5736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3792245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4">
                  <a:moveTo>
                    <a:pt x="0" y="25438"/>
                  </a:moveTo>
                  <a:lnTo>
                    <a:pt x="25438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4427947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4">
                  <a:moveTo>
                    <a:pt x="25438" y="0"/>
                  </a:moveTo>
                  <a:lnTo>
                    <a:pt x="0" y="25438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4404671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6017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5076383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4440682" y="9476704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5698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4427946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4">
                  <a:moveTo>
                    <a:pt x="0" y="25438"/>
                  </a:moveTo>
                  <a:lnTo>
                    <a:pt x="25438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5063650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4">
                  <a:moveTo>
                    <a:pt x="25438" y="0"/>
                  </a:moveTo>
                  <a:lnTo>
                    <a:pt x="0" y="25438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5040403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5712085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5076383" y="9476704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5698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4"/>
            <p:cNvSpPr/>
            <p:nvPr/>
          </p:nvSpPr>
          <p:spPr>
            <a:xfrm>
              <a:off x="5063648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4">
                  <a:moveTo>
                    <a:pt x="0" y="25438"/>
                  </a:moveTo>
                  <a:lnTo>
                    <a:pt x="25438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5699351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4">
                  <a:moveTo>
                    <a:pt x="25438" y="0"/>
                  </a:moveTo>
                  <a:lnTo>
                    <a:pt x="0" y="25438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5676105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6347787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5712085" y="9476704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5698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5699351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4">
                  <a:moveTo>
                    <a:pt x="0" y="25438"/>
                  </a:moveTo>
                  <a:lnTo>
                    <a:pt x="25438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440"/>
            <p:cNvSpPr/>
            <p:nvPr/>
          </p:nvSpPr>
          <p:spPr>
            <a:xfrm>
              <a:off x="6335058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4">
                  <a:moveTo>
                    <a:pt x="25463" y="0"/>
                  </a:moveTo>
                  <a:lnTo>
                    <a:pt x="0" y="25438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441"/>
            <p:cNvSpPr/>
            <p:nvPr/>
          </p:nvSpPr>
          <p:spPr>
            <a:xfrm>
              <a:off x="6311807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6983487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6347787" y="9476704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5698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6335052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4">
                  <a:moveTo>
                    <a:pt x="0" y="25438"/>
                  </a:moveTo>
                  <a:lnTo>
                    <a:pt x="25463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445"/>
            <p:cNvSpPr/>
            <p:nvPr/>
          </p:nvSpPr>
          <p:spPr>
            <a:xfrm>
              <a:off x="6970784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4" h="26034">
                  <a:moveTo>
                    <a:pt x="25438" y="0"/>
                  </a:moveTo>
                  <a:lnTo>
                    <a:pt x="0" y="25438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6"/>
            <p:cNvSpPr/>
            <p:nvPr/>
          </p:nvSpPr>
          <p:spPr>
            <a:xfrm>
              <a:off x="6947508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7619189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6983487" y="9476704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5698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6970784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4" h="26034">
                  <a:moveTo>
                    <a:pt x="0" y="25438"/>
                  </a:moveTo>
                  <a:lnTo>
                    <a:pt x="25438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7606487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4" h="26034">
                  <a:moveTo>
                    <a:pt x="25438" y="0"/>
                  </a:moveTo>
                  <a:lnTo>
                    <a:pt x="0" y="25438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1"/>
            <p:cNvSpPr/>
            <p:nvPr/>
          </p:nvSpPr>
          <p:spPr>
            <a:xfrm>
              <a:off x="7583210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2"/>
            <p:cNvSpPr/>
            <p:nvPr/>
          </p:nvSpPr>
          <p:spPr>
            <a:xfrm>
              <a:off x="8254893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6017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7619189" y="9476704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5698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7606487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4" h="26034">
                  <a:moveTo>
                    <a:pt x="0" y="25438"/>
                  </a:moveTo>
                  <a:lnTo>
                    <a:pt x="25438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8242189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4" h="26034">
                  <a:moveTo>
                    <a:pt x="25438" y="0"/>
                  </a:moveTo>
                  <a:lnTo>
                    <a:pt x="0" y="25438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8218911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8890623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8254893" y="9476704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5736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8242187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4" h="26034">
                  <a:moveTo>
                    <a:pt x="0" y="25438"/>
                  </a:moveTo>
                  <a:lnTo>
                    <a:pt x="25438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8877889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4" h="26034">
                  <a:moveTo>
                    <a:pt x="25438" y="0"/>
                  </a:moveTo>
                  <a:lnTo>
                    <a:pt x="0" y="25438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1" name="object 461"/>
          <p:cNvSpPr txBox="1"/>
          <p:nvPr/>
        </p:nvSpPr>
        <p:spPr>
          <a:xfrm>
            <a:off x="3346442" y="9227343"/>
            <a:ext cx="281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08080"/>
                </a:solidFill>
                <a:latin typeface="Arial"/>
                <a:cs typeface="Arial"/>
              </a:rPr>
              <a:t>883</a:t>
            </a:r>
            <a:endParaRPr sz="1200">
              <a:latin typeface="Arial"/>
              <a:cs typeface="Arial"/>
            </a:endParaRPr>
          </a:p>
        </p:txBody>
      </p:sp>
      <p:sp>
        <p:nvSpPr>
          <p:cNvPr id="462" name="object 462"/>
          <p:cNvSpPr txBox="1"/>
          <p:nvPr/>
        </p:nvSpPr>
        <p:spPr>
          <a:xfrm>
            <a:off x="3982173" y="9227343"/>
            <a:ext cx="281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08080"/>
                </a:solidFill>
                <a:latin typeface="Arial"/>
                <a:cs typeface="Arial"/>
              </a:rPr>
              <a:t>883</a:t>
            </a:r>
            <a:endParaRPr sz="1200">
              <a:latin typeface="Arial"/>
              <a:cs typeface="Arial"/>
            </a:endParaRPr>
          </a:p>
        </p:txBody>
      </p:sp>
      <p:sp>
        <p:nvSpPr>
          <p:cNvPr id="463" name="object 463"/>
          <p:cNvSpPr txBox="1"/>
          <p:nvPr/>
        </p:nvSpPr>
        <p:spPr>
          <a:xfrm>
            <a:off x="4617876" y="9227343"/>
            <a:ext cx="281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08080"/>
                </a:solidFill>
                <a:latin typeface="Arial"/>
                <a:cs typeface="Arial"/>
              </a:rPr>
              <a:t>883</a:t>
            </a:r>
            <a:endParaRPr sz="1200">
              <a:latin typeface="Arial"/>
              <a:cs typeface="Arial"/>
            </a:endParaRPr>
          </a:p>
        </p:txBody>
      </p:sp>
      <p:sp>
        <p:nvSpPr>
          <p:cNvPr id="464" name="object 464"/>
          <p:cNvSpPr txBox="1"/>
          <p:nvPr/>
        </p:nvSpPr>
        <p:spPr>
          <a:xfrm>
            <a:off x="5253577" y="9227343"/>
            <a:ext cx="281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08080"/>
                </a:solidFill>
                <a:latin typeface="Arial"/>
                <a:cs typeface="Arial"/>
              </a:rPr>
              <a:t>883</a:t>
            </a:r>
            <a:endParaRPr sz="1200">
              <a:latin typeface="Arial"/>
              <a:cs typeface="Arial"/>
            </a:endParaRPr>
          </a:p>
        </p:txBody>
      </p:sp>
      <p:sp>
        <p:nvSpPr>
          <p:cNvPr id="465" name="object 465"/>
          <p:cNvSpPr txBox="1"/>
          <p:nvPr/>
        </p:nvSpPr>
        <p:spPr>
          <a:xfrm>
            <a:off x="5889279" y="9227343"/>
            <a:ext cx="281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08080"/>
                </a:solidFill>
                <a:latin typeface="Arial"/>
                <a:cs typeface="Arial"/>
              </a:rPr>
              <a:t>883</a:t>
            </a:r>
            <a:endParaRPr sz="1200">
              <a:latin typeface="Arial"/>
              <a:cs typeface="Arial"/>
            </a:endParaRPr>
          </a:p>
        </p:txBody>
      </p:sp>
      <p:sp>
        <p:nvSpPr>
          <p:cNvPr id="466" name="object 466"/>
          <p:cNvSpPr txBox="1"/>
          <p:nvPr/>
        </p:nvSpPr>
        <p:spPr>
          <a:xfrm>
            <a:off x="6524981" y="9227343"/>
            <a:ext cx="281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08080"/>
                </a:solidFill>
                <a:latin typeface="Arial"/>
                <a:cs typeface="Arial"/>
              </a:rPr>
              <a:t>883</a:t>
            </a:r>
            <a:endParaRPr sz="1200">
              <a:latin typeface="Arial"/>
              <a:cs typeface="Arial"/>
            </a:endParaRPr>
          </a:p>
        </p:txBody>
      </p:sp>
      <p:sp>
        <p:nvSpPr>
          <p:cNvPr id="467" name="object 467"/>
          <p:cNvSpPr txBox="1"/>
          <p:nvPr/>
        </p:nvSpPr>
        <p:spPr>
          <a:xfrm>
            <a:off x="7160683" y="9227343"/>
            <a:ext cx="281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08080"/>
                </a:solidFill>
                <a:latin typeface="Arial"/>
                <a:cs typeface="Arial"/>
              </a:rPr>
              <a:t>883</a:t>
            </a:r>
            <a:endParaRPr sz="1200">
              <a:latin typeface="Arial"/>
              <a:cs typeface="Arial"/>
            </a:endParaRPr>
          </a:p>
        </p:txBody>
      </p:sp>
      <p:sp>
        <p:nvSpPr>
          <p:cNvPr id="468" name="object 468"/>
          <p:cNvSpPr txBox="1"/>
          <p:nvPr/>
        </p:nvSpPr>
        <p:spPr>
          <a:xfrm>
            <a:off x="7796385" y="9227343"/>
            <a:ext cx="281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08080"/>
                </a:solidFill>
                <a:latin typeface="Arial"/>
                <a:cs typeface="Arial"/>
              </a:rPr>
              <a:t>883</a:t>
            </a:r>
            <a:endParaRPr sz="1200">
              <a:latin typeface="Arial"/>
              <a:cs typeface="Arial"/>
            </a:endParaRPr>
          </a:p>
        </p:txBody>
      </p:sp>
      <p:sp>
        <p:nvSpPr>
          <p:cNvPr id="469" name="object 469"/>
          <p:cNvSpPr txBox="1"/>
          <p:nvPr/>
        </p:nvSpPr>
        <p:spPr>
          <a:xfrm>
            <a:off x="8432968" y="9271519"/>
            <a:ext cx="2800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08080"/>
                </a:solidFill>
                <a:latin typeface="Arial"/>
                <a:cs typeface="Arial"/>
              </a:rPr>
              <a:t>883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70" name="object 470"/>
          <p:cNvGrpSpPr/>
          <p:nvPr/>
        </p:nvGrpSpPr>
        <p:grpSpPr>
          <a:xfrm>
            <a:off x="8854613" y="9460311"/>
            <a:ext cx="744220" cy="33020"/>
            <a:chOff x="8854613" y="9460311"/>
            <a:chExt cx="744220" cy="33020"/>
          </a:xfrm>
        </p:grpSpPr>
        <p:sp>
          <p:nvSpPr>
            <p:cNvPr id="471" name="object 471"/>
            <p:cNvSpPr/>
            <p:nvPr/>
          </p:nvSpPr>
          <p:spPr>
            <a:xfrm>
              <a:off x="8854613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6017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9562246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8890623" y="9476704"/>
              <a:ext cx="671830" cy="0"/>
            </a:xfrm>
            <a:custGeom>
              <a:avLst/>
              <a:gdLst/>
              <a:ahLst/>
              <a:cxnLst/>
              <a:rect l="l" t="t" r="r" b="b"/>
              <a:pathLst>
                <a:path w="671829">
                  <a:moveTo>
                    <a:pt x="0" y="0"/>
                  </a:moveTo>
                  <a:lnTo>
                    <a:pt x="671614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474"/>
            <p:cNvSpPr/>
            <p:nvPr/>
          </p:nvSpPr>
          <p:spPr>
            <a:xfrm>
              <a:off x="8877890" y="9463969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4" h="26034">
                  <a:moveTo>
                    <a:pt x="0" y="25438"/>
                  </a:moveTo>
                  <a:lnTo>
                    <a:pt x="25438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475"/>
            <p:cNvSpPr/>
            <p:nvPr/>
          </p:nvSpPr>
          <p:spPr>
            <a:xfrm>
              <a:off x="9549513" y="9463969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4" h="26034">
                  <a:moveTo>
                    <a:pt x="25438" y="0"/>
                  </a:moveTo>
                  <a:lnTo>
                    <a:pt x="0" y="25438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6" name="object 476"/>
          <p:cNvSpPr txBox="1"/>
          <p:nvPr/>
        </p:nvSpPr>
        <p:spPr>
          <a:xfrm>
            <a:off x="9086646" y="9271519"/>
            <a:ext cx="2800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08080"/>
                </a:solidFill>
                <a:latin typeface="Arial"/>
                <a:cs typeface="Arial"/>
              </a:rPr>
              <a:t>933</a:t>
            </a:r>
            <a:endParaRPr sz="1200">
              <a:latin typeface="Arial"/>
              <a:cs typeface="Arial"/>
            </a:endParaRPr>
          </a:p>
        </p:txBody>
      </p:sp>
      <p:sp>
        <p:nvSpPr>
          <p:cNvPr id="477" name="object 477"/>
          <p:cNvSpPr txBox="1"/>
          <p:nvPr/>
        </p:nvSpPr>
        <p:spPr>
          <a:xfrm rot="4620000">
            <a:off x="9030049" y="3550521"/>
            <a:ext cx="297847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25" dirty="0">
                <a:solidFill>
                  <a:srgbClr val="808080"/>
                </a:solidFill>
                <a:latin typeface="Arial"/>
                <a:cs typeface="Arial"/>
              </a:rPr>
              <a:t>125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78" name="object 478"/>
          <p:cNvGrpSpPr/>
          <p:nvPr/>
        </p:nvGrpSpPr>
        <p:grpSpPr>
          <a:xfrm>
            <a:off x="9059100" y="3658680"/>
            <a:ext cx="594360" cy="2621280"/>
            <a:chOff x="9059100" y="3658680"/>
            <a:chExt cx="594360" cy="2621280"/>
          </a:xfrm>
        </p:grpSpPr>
        <p:sp>
          <p:nvSpPr>
            <p:cNvPr id="479" name="object 479"/>
            <p:cNvSpPr/>
            <p:nvPr/>
          </p:nvSpPr>
          <p:spPr>
            <a:xfrm>
              <a:off x="9070404" y="3659633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45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480"/>
            <p:cNvSpPr/>
            <p:nvPr/>
          </p:nvSpPr>
          <p:spPr>
            <a:xfrm>
              <a:off x="9634265" y="6243600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481"/>
            <p:cNvSpPr/>
            <p:nvPr/>
          </p:nvSpPr>
          <p:spPr>
            <a:xfrm>
              <a:off x="9078051" y="3694792"/>
              <a:ext cx="556260" cy="2548890"/>
            </a:xfrm>
            <a:custGeom>
              <a:avLst/>
              <a:gdLst/>
              <a:ahLst/>
              <a:cxnLst/>
              <a:rect l="l" t="t" r="r" b="b"/>
              <a:pathLst>
                <a:path w="556259" h="2548890">
                  <a:moveTo>
                    <a:pt x="0" y="0"/>
                  </a:moveTo>
                  <a:lnTo>
                    <a:pt x="556221" y="2548801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482"/>
            <p:cNvSpPr/>
            <p:nvPr/>
          </p:nvSpPr>
          <p:spPr>
            <a:xfrm>
              <a:off x="9062910" y="3685071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0" y="0"/>
                  </a:moveTo>
                  <a:lnTo>
                    <a:pt x="30289" y="19431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483"/>
            <p:cNvSpPr/>
            <p:nvPr/>
          </p:nvSpPr>
          <p:spPr>
            <a:xfrm>
              <a:off x="9619119" y="6233887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30289" y="19430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484"/>
            <p:cNvSpPr/>
            <p:nvPr/>
          </p:nvSpPr>
          <p:spPr>
            <a:xfrm>
              <a:off x="9323538" y="4765880"/>
              <a:ext cx="241935" cy="368300"/>
            </a:xfrm>
            <a:custGeom>
              <a:avLst/>
              <a:gdLst/>
              <a:ahLst/>
              <a:cxnLst/>
              <a:rect l="l" t="t" r="r" b="b"/>
              <a:pathLst>
                <a:path w="241934" h="368300">
                  <a:moveTo>
                    <a:pt x="169672" y="0"/>
                  </a:moveTo>
                  <a:lnTo>
                    <a:pt x="0" y="37020"/>
                  </a:lnTo>
                  <a:lnTo>
                    <a:pt x="72275" y="368096"/>
                  </a:lnTo>
                  <a:lnTo>
                    <a:pt x="241935" y="331076"/>
                  </a:lnTo>
                  <a:lnTo>
                    <a:pt x="1696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5" name="object 485"/>
          <p:cNvSpPr txBox="1"/>
          <p:nvPr/>
        </p:nvSpPr>
        <p:spPr>
          <a:xfrm rot="4620000">
            <a:off x="9279643" y="4869131"/>
            <a:ext cx="373501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3625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86" name="object 486"/>
          <p:cNvGrpSpPr/>
          <p:nvPr/>
        </p:nvGrpSpPr>
        <p:grpSpPr>
          <a:xfrm>
            <a:off x="9615316" y="6125605"/>
            <a:ext cx="229235" cy="285750"/>
            <a:chOff x="9615316" y="6125605"/>
            <a:chExt cx="229235" cy="285750"/>
          </a:xfrm>
        </p:grpSpPr>
        <p:sp>
          <p:nvSpPr>
            <p:cNvPr id="487" name="object 487"/>
            <p:cNvSpPr/>
            <p:nvPr/>
          </p:nvSpPr>
          <p:spPr>
            <a:xfrm>
              <a:off x="9626588" y="6208442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488"/>
            <p:cNvSpPr/>
            <p:nvPr/>
          </p:nvSpPr>
          <p:spPr>
            <a:xfrm>
              <a:off x="9653431" y="6331493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89"/>
            <p:cNvSpPr/>
            <p:nvPr/>
          </p:nvSpPr>
          <p:spPr>
            <a:xfrm>
              <a:off x="9634265" y="6243600"/>
              <a:ext cx="19685" cy="88265"/>
            </a:xfrm>
            <a:custGeom>
              <a:avLst/>
              <a:gdLst/>
              <a:ahLst/>
              <a:cxnLst/>
              <a:rect l="l" t="t" r="r" b="b"/>
              <a:pathLst>
                <a:path w="19684" h="88264">
                  <a:moveTo>
                    <a:pt x="0" y="0"/>
                  </a:moveTo>
                  <a:lnTo>
                    <a:pt x="19164" y="8789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0"/>
            <p:cNvSpPr/>
            <p:nvPr/>
          </p:nvSpPr>
          <p:spPr>
            <a:xfrm>
              <a:off x="9619126" y="6233882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0" y="0"/>
                  </a:moveTo>
                  <a:lnTo>
                    <a:pt x="30289" y="19431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491"/>
            <p:cNvSpPr/>
            <p:nvPr/>
          </p:nvSpPr>
          <p:spPr>
            <a:xfrm>
              <a:off x="9638282" y="6321780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30289" y="19430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2"/>
            <p:cNvSpPr/>
            <p:nvPr/>
          </p:nvSpPr>
          <p:spPr>
            <a:xfrm>
              <a:off x="9620276" y="6125605"/>
              <a:ext cx="224154" cy="285750"/>
            </a:xfrm>
            <a:custGeom>
              <a:avLst/>
              <a:gdLst/>
              <a:ahLst/>
              <a:cxnLst/>
              <a:rect l="l" t="t" r="r" b="b"/>
              <a:pathLst>
                <a:path w="224154" h="285750">
                  <a:moveTo>
                    <a:pt x="169672" y="0"/>
                  </a:moveTo>
                  <a:lnTo>
                    <a:pt x="0" y="37020"/>
                  </a:lnTo>
                  <a:lnTo>
                    <a:pt x="54178" y="285343"/>
                  </a:lnTo>
                  <a:lnTo>
                    <a:pt x="223837" y="248323"/>
                  </a:lnTo>
                  <a:lnTo>
                    <a:pt x="1696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3" name="object 493"/>
          <p:cNvSpPr txBox="1"/>
          <p:nvPr/>
        </p:nvSpPr>
        <p:spPr>
          <a:xfrm rot="4620000">
            <a:off x="9605427" y="6187224"/>
            <a:ext cx="297847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25" dirty="0">
                <a:solidFill>
                  <a:srgbClr val="808080"/>
                </a:solidFill>
                <a:latin typeface="Arial"/>
                <a:cs typeface="Arial"/>
              </a:rPr>
              <a:t>125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94" name="object 494"/>
          <p:cNvGrpSpPr/>
          <p:nvPr/>
        </p:nvGrpSpPr>
        <p:grpSpPr>
          <a:xfrm>
            <a:off x="9634477" y="6295383"/>
            <a:ext cx="540385" cy="2374265"/>
            <a:chOff x="9634477" y="6295383"/>
            <a:chExt cx="540385" cy="2374265"/>
          </a:xfrm>
        </p:grpSpPr>
        <p:sp>
          <p:nvSpPr>
            <p:cNvPr id="495" name="object 495"/>
            <p:cNvSpPr/>
            <p:nvPr/>
          </p:nvSpPr>
          <p:spPr>
            <a:xfrm>
              <a:off x="9645783" y="6296336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45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6"/>
            <p:cNvSpPr/>
            <p:nvPr/>
          </p:nvSpPr>
          <p:spPr>
            <a:xfrm>
              <a:off x="10155689" y="8633132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59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497"/>
            <p:cNvSpPr/>
            <p:nvPr/>
          </p:nvSpPr>
          <p:spPr>
            <a:xfrm>
              <a:off x="9653431" y="6331493"/>
              <a:ext cx="502284" cy="2301875"/>
            </a:xfrm>
            <a:custGeom>
              <a:avLst/>
              <a:gdLst/>
              <a:ahLst/>
              <a:cxnLst/>
              <a:rect l="l" t="t" r="r" b="b"/>
              <a:pathLst>
                <a:path w="502284" h="2301875">
                  <a:moveTo>
                    <a:pt x="0" y="0"/>
                  </a:moveTo>
                  <a:lnTo>
                    <a:pt x="502259" y="2301633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498"/>
            <p:cNvSpPr/>
            <p:nvPr/>
          </p:nvSpPr>
          <p:spPr>
            <a:xfrm>
              <a:off x="9638287" y="6321774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0" y="0"/>
                  </a:moveTo>
                  <a:lnTo>
                    <a:pt x="30289" y="19431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499"/>
            <p:cNvSpPr/>
            <p:nvPr/>
          </p:nvSpPr>
          <p:spPr>
            <a:xfrm>
              <a:off x="10140542" y="8623420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4">
                  <a:moveTo>
                    <a:pt x="30289" y="19430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500"/>
            <p:cNvSpPr/>
            <p:nvPr/>
          </p:nvSpPr>
          <p:spPr>
            <a:xfrm>
              <a:off x="9871955" y="7278983"/>
              <a:ext cx="241935" cy="368300"/>
            </a:xfrm>
            <a:custGeom>
              <a:avLst/>
              <a:gdLst/>
              <a:ahLst/>
              <a:cxnLst/>
              <a:rect l="l" t="t" r="r" b="b"/>
              <a:pathLst>
                <a:path w="241934" h="368300">
                  <a:moveTo>
                    <a:pt x="169672" y="0"/>
                  </a:moveTo>
                  <a:lnTo>
                    <a:pt x="0" y="37020"/>
                  </a:lnTo>
                  <a:lnTo>
                    <a:pt x="72237" y="368096"/>
                  </a:lnTo>
                  <a:lnTo>
                    <a:pt x="241896" y="331076"/>
                  </a:lnTo>
                  <a:lnTo>
                    <a:pt x="1696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1" name="object 501"/>
          <p:cNvSpPr txBox="1"/>
          <p:nvPr/>
        </p:nvSpPr>
        <p:spPr>
          <a:xfrm rot="4620000">
            <a:off x="9828060" y="7382234"/>
            <a:ext cx="373501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3273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02" name="object 502"/>
          <p:cNvGrpSpPr/>
          <p:nvPr/>
        </p:nvGrpSpPr>
        <p:grpSpPr>
          <a:xfrm>
            <a:off x="8216410" y="1113468"/>
            <a:ext cx="317500" cy="901065"/>
            <a:chOff x="8216410" y="1113468"/>
            <a:chExt cx="317500" cy="901065"/>
          </a:xfrm>
        </p:grpSpPr>
        <p:sp>
          <p:nvSpPr>
            <p:cNvPr id="503" name="object 503"/>
            <p:cNvSpPr/>
            <p:nvPr/>
          </p:nvSpPr>
          <p:spPr>
            <a:xfrm>
              <a:off x="8416172" y="1978077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7683" y="3516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4" name="object 504"/>
            <p:cNvSpPr/>
            <p:nvPr/>
          </p:nvSpPr>
          <p:spPr>
            <a:xfrm>
              <a:off x="8227716" y="1114421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59">
                  <a:moveTo>
                    <a:pt x="7645" y="3515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5" name="object 505"/>
            <p:cNvSpPr/>
            <p:nvPr/>
          </p:nvSpPr>
          <p:spPr>
            <a:xfrm>
              <a:off x="8235369" y="1149574"/>
              <a:ext cx="180975" cy="828675"/>
            </a:xfrm>
            <a:custGeom>
              <a:avLst/>
              <a:gdLst/>
              <a:ahLst/>
              <a:cxnLst/>
              <a:rect l="l" t="t" r="r" b="b"/>
              <a:pathLst>
                <a:path w="180975" h="828675">
                  <a:moveTo>
                    <a:pt x="180809" y="82850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6" name="object 506"/>
            <p:cNvSpPr/>
            <p:nvPr/>
          </p:nvSpPr>
          <p:spPr>
            <a:xfrm>
              <a:off x="8401032" y="1968371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30289" y="19430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7" name="object 507"/>
            <p:cNvSpPr/>
            <p:nvPr/>
          </p:nvSpPr>
          <p:spPr>
            <a:xfrm>
              <a:off x="8220220" y="1139861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4">
                  <a:moveTo>
                    <a:pt x="0" y="0"/>
                  </a:moveTo>
                  <a:lnTo>
                    <a:pt x="30289" y="19431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508"/>
            <p:cNvSpPr/>
            <p:nvPr/>
          </p:nvSpPr>
          <p:spPr>
            <a:xfrm>
              <a:off x="8294369" y="1366021"/>
              <a:ext cx="240029" cy="357505"/>
            </a:xfrm>
            <a:custGeom>
              <a:avLst/>
              <a:gdLst/>
              <a:ahLst/>
              <a:cxnLst/>
              <a:rect l="l" t="t" r="r" b="b"/>
              <a:pathLst>
                <a:path w="240029" h="357505">
                  <a:moveTo>
                    <a:pt x="169672" y="0"/>
                  </a:moveTo>
                  <a:lnTo>
                    <a:pt x="0" y="37033"/>
                  </a:lnTo>
                  <a:lnTo>
                    <a:pt x="69837" y="357060"/>
                  </a:lnTo>
                  <a:lnTo>
                    <a:pt x="239496" y="320027"/>
                  </a:lnTo>
                  <a:lnTo>
                    <a:pt x="1696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9" name="object 509"/>
          <p:cNvSpPr txBox="1"/>
          <p:nvPr/>
        </p:nvSpPr>
        <p:spPr>
          <a:xfrm rot="4620000">
            <a:off x="8254091" y="1464297"/>
            <a:ext cx="364249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30" dirty="0">
                <a:solidFill>
                  <a:srgbClr val="808080"/>
                </a:solidFill>
                <a:latin typeface="Arial"/>
                <a:cs typeface="Arial"/>
              </a:rPr>
              <a:t>1178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10" name="object 510"/>
          <p:cNvGrpSpPr/>
          <p:nvPr/>
        </p:nvGrpSpPr>
        <p:grpSpPr>
          <a:xfrm>
            <a:off x="8397226" y="1941977"/>
            <a:ext cx="317500" cy="901065"/>
            <a:chOff x="8397226" y="1941977"/>
            <a:chExt cx="317500" cy="901065"/>
          </a:xfrm>
        </p:grpSpPr>
        <p:sp>
          <p:nvSpPr>
            <p:cNvPr id="511" name="object 511"/>
            <p:cNvSpPr/>
            <p:nvPr/>
          </p:nvSpPr>
          <p:spPr>
            <a:xfrm>
              <a:off x="8408502" y="1942930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53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2"/>
            <p:cNvSpPr/>
            <p:nvPr/>
          </p:nvSpPr>
          <p:spPr>
            <a:xfrm>
              <a:off x="8596963" y="2806597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53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3"/>
            <p:cNvSpPr/>
            <p:nvPr/>
          </p:nvSpPr>
          <p:spPr>
            <a:xfrm>
              <a:off x="8416179" y="1978084"/>
              <a:ext cx="180975" cy="828675"/>
            </a:xfrm>
            <a:custGeom>
              <a:avLst/>
              <a:gdLst/>
              <a:ahLst/>
              <a:cxnLst/>
              <a:rect l="l" t="t" r="r" b="b"/>
              <a:pathLst>
                <a:path w="180975" h="828675">
                  <a:moveTo>
                    <a:pt x="0" y="0"/>
                  </a:moveTo>
                  <a:lnTo>
                    <a:pt x="180784" y="828509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514"/>
            <p:cNvSpPr/>
            <p:nvPr/>
          </p:nvSpPr>
          <p:spPr>
            <a:xfrm>
              <a:off x="8401036" y="1968369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0" y="0"/>
                  </a:moveTo>
                  <a:lnTo>
                    <a:pt x="30289" y="19431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5" name="object 515"/>
            <p:cNvSpPr/>
            <p:nvPr/>
          </p:nvSpPr>
          <p:spPr>
            <a:xfrm>
              <a:off x="8581815" y="2796880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30289" y="19430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6" name="object 516"/>
            <p:cNvSpPr/>
            <p:nvPr/>
          </p:nvSpPr>
          <p:spPr>
            <a:xfrm>
              <a:off x="8475152" y="2194532"/>
              <a:ext cx="240029" cy="357505"/>
            </a:xfrm>
            <a:custGeom>
              <a:avLst/>
              <a:gdLst/>
              <a:ahLst/>
              <a:cxnLst/>
              <a:rect l="l" t="t" r="r" b="b"/>
              <a:pathLst>
                <a:path w="240029" h="357505">
                  <a:moveTo>
                    <a:pt x="169672" y="0"/>
                  </a:moveTo>
                  <a:lnTo>
                    <a:pt x="0" y="37033"/>
                  </a:lnTo>
                  <a:lnTo>
                    <a:pt x="69837" y="357060"/>
                  </a:lnTo>
                  <a:lnTo>
                    <a:pt x="239496" y="320027"/>
                  </a:lnTo>
                  <a:lnTo>
                    <a:pt x="1696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7" name="object 517"/>
          <p:cNvSpPr txBox="1"/>
          <p:nvPr/>
        </p:nvSpPr>
        <p:spPr>
          <a:xfrm rot="4620000">
            <a:off x="8704263" y="2232419"/>
            <a:ext cx="373501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3625</a:t>
            </a:r>
            <a:endParaRPr sz="1200">
              <a:latin typeface="Arial"/>
              <a:cs typeface="Arial"/>
            </a:endParaRPr>
          </a:p>
        </p:txBody>
      </p:sp>
      <p:sp>
        <p:nvSpPr>
          <p:cNvPr id="518" name="object 518"/>
          <p:cNvSpPr txBox="1"/>
          <p:nvPr/>
        </p:nvSpPr>
        <p:spPr>
          <a:xfrm rot="4620000">
            <a:off x="8434874" y="2292808"/>
            <a:ext cx="364249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30" dirty="0">
                <a:solidFill>
                  <a:srgbClr val="808080"/>
                </a:solidFill>
                <a:latin typeface="Arial"/>
                <a:cs typeface="Arial"/>
              </a:rPr>
              <a:t>1178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19" name="object 519"/>
          <p:cNvGrpSpPr/>
          <p:nvPr/>
        </p:nvGrpSpPr>
        <p:grpSpPr>
          <a:xfrm>
            <a:off x="8578012" y="2770484"/>
            <a:ext cx="317500" cy="901065"/>
            <a:chOff x="8578012" y="2770484"/>
            <a:chExt cx="317500" cy="901065"/>
          </a:xfrm>
        </p:grpSpPr>
        <p:sp>
          <p:nvSpPr>
            <p:cNvPr id="520" name="object 520"/>
            <p:cNvSpPr/>
            <p:nvPr/>
          </p:nvSpPr>
          <p:spPr>
            <a:xfrm>
              <a:off x="8589285" y="2771437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521"/>
            <p:cNvSpPr/>
            <p:nvPr/>
          </p:nvSpPr>
          <p:spPr>
            <a:xfrm>
              <a:off x="8777748" y="3635109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522"/>
            <p:cNvSpPr/>
            <p:nvPr/>
          </p:nvSpPr>
          <p:spPr>
            <a:xfrm>
              <a:off x="8596963" y="2806597"/>
              <a:ext cx="180975" cy="828675"/>
            </a:xfrm>
            <a:custGeom>
              <a:avLst/>
              <a:gdLst/>
              <a:ahLst/>
              <a:cxnLst/>
              <a:rect l="l" t="t" r="r" b="b"/>
              <a:pathLst>
                <a:path w="180975" h="828675">
                  <a:moveTo>
                    <a:pt x="0" y="0"/>
                  </a:moveTo>
                  <a:lnTo>
                    <a:pt x="180784" y="828509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523"/>
            <p:cNvSpPr/>
            <p:nvPr/>
          </p:nvSpPr>
          <p:spPr>
            <a:xfrm>
              <a:off x="8581822" y="2796878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0" y="0"/>
                  </a:moveTo>
                  <a:lnTo>
                    <a:pt x="30289" y="19431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524"/>
            <p:cNvSpPr/>
            <p:nvPr/>
          </p:nvSpPr>
          <p:spPr>
            <a:xfrm>
              <a:off x="8762599" y="3625394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30289" y="19430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525"/>
            <p:cNvSpPr/>
            <p:nvPr/>
          </p:nvSpPr>
          <p:spPr>
            <a:xfrm>
              <a:off x="8655976" y="3023040"/>
              <a:ext cx="240029" cy="357505"/>
            </a:xfrm>
            <a:custGeom>
              <a:avLst/>
              <a:gdLst/>
              <a:ahLst/>
              <a:cxnLst/>
              <a:rect l="l" t="t" r="r" b="b"/>
              <a:pathLst>
                <a:path w="240029" h="357504">
                  <a:moveTo>
                    <a:pt x="169633" y="0"/>
                  </a:moveTo>
                  <a:lnTo>
                    <a:pt x="0" y="37033"/>
                  </a:lnTo>
                  <a:lnTo>
                    <a:pt x="69837" y="357073"/>
                  </a:lnTo>
                  <a:lnTo>
                    <a:pt x="239483" y="320052"/>
                  </a:lnTo>
                  <a:lnTo>
                    <a:pt x="1696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6" name="object 526"/>
          <p:cNvSpPr txBox="1"/>
          <p:nvPr/>
        </p:nvSpPr>
        <p:spPr>
          <a:xfrm rot="4620000">
            <a:off x="8615661" y="3121317"/>
            <a:ext cx="364249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30" dirty="0">
                <a:solidFill>
                  <a:srgbClr val="808080"/>
                </a:solidFill>
                <a:latin typeface="Arial"/>
                <a:cs typeface="Arial"/>
              </a:rPr>
              <a:t>1178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27" name="object 527"/>
          <p:cNvGrpSpPr/>
          <p:nvPr/>
        </p:nvGrpSpPr>
        <p:grpSpPr>
          <a:xfrm>
            <a:off x="2360891" y="726592"/>
            <a:ext cx="8029575" cy="8305800"/>
            <a:chOff x="2360891" y="726592"/>
            <a:chExt cx="8029575" cy="8305800"/>
          </a:xfrm>
        </p:grpSpPr>
        <p:pic>
          <p:nvPicPr>
            <p:cNvPr id="528" name="object 528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6518576" y="4445320"/>
              <a:ext cx="145783" cy="145745"/>
            </a:xfrm>
            <a:prstGeom prst="rect">
              <a:avLst/>
            </a:prstGeom>
          </p:spPr>
        </p:pic>
        <p:sp>
          <p:nvSpPr>
            <p:cNvPr id="529" name="object 529"/>
            <p:cNvSpPr/>
            <p:nvPr/>
          </p:nvSpPr>
          <p:spPr>
            <a:xfrm>
              <a:off x="2363431" y="3362997"/>
              <a:ext cx="8024495" cy="1751330"/>
            </a:xfrm>
            <a:custGeom>
              <a:avLst/>
              <a:gdLst/>
              <a:ahLst/>
              <a:cxnLst/>
              <a:rect l="l" t="t" r="r" b="b"/>
              <a:pathLst>
                <a:path w="8024495" h="1751329">
                  <a:moveTo>
                    <a:pt x="0" y="1751051"/>
                  </a:moveTo>
                  <a:lnTo>
                    <a:pt x="8024291" y="0"/>
                  </a:lnTo>
                </a:path>
              </a:pathLst>
            </a:custGeom>
            <a:ln w="4572">
              <a:solidFill>
                <a:srgbClr val="4F4F4F"/>
              </a:solidFill>
              <a:prstDash val="sys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530"/>
            <p:cNvSpPr/>
            <p:nvPr/>
          </p:nvSpPr>
          <p:spPr>
            <a:xfrm>
              <a:off x="9736906" y="8887506"/>
              <a:ext cx="650875" cy="142240"/>
            </a:xfrm>
            <a:custGeom>
              <a:avLst/>
              <a:gdLst/>
              <a:ahLst/>
              <a:cxnLst/>
              <a:rect l="l" t="t" r="r" b="b"/>
              <a:pathLst>
                <a:path w="650875" h="142240">
                  <a:moveTo>
                    <a:pt x="0" y="142019"/>
                  </a:moveTo>
                  <a:lnTo>
                    <a:pt x="650816" y="0"/>
                  </a:lnTo>
                </a:path>
              </a:pathLst>
            </a:custGeom>
            <a:ln w="4572">
              <a:solidFill>
                <a:srgbClr val="4F4F4F"/>
              </a:solidFill>
              <a:prstDash val="sys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531"/>
            <p:cNvSpPr/>
            <p:nvPr/>
          </p:nvSpPr>
          <p:spPr>
            <a:xfrm>
              <a:off x="9030545" y="729132"/>
              <a:ext cx="1357630" cy="6219825"/>
            </a:xfrm>
            <a:custGeom>
              <a:avLst/>
              <a:gdLst/>
              <a:ahLst/>
              <a:cxnLst/>
              <a:rect l="l" t="t" r="r" b="b"/>
              <a:pathLst>
                <a:path w="1357629" h="6219825">
                  <a:moveTo>
                    <a:pt x="1357178" y="6219371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4F4F4F"/>
              </a:solidFill>
              <a:prstDash val="sys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2" name="object 532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2434578" y="4987818"/>
              <a:ext cx="181737" cy="181737"/>
            </a:xfrm>
            <a:prstGeom prst="rect">
              <a:avLst/>
            </a:prstGeom>
          </p:spPr>
        </p:pic>
      </p:grpSp>
      <p:sp>
        <p:nvSpPr>
          <p:cNvPr id="533" name="object 533"/>
          <p:cNvSpPr txBox="1"/>
          <p:nvPr/>
        </p:nvSpPr>
        <p:spPr>
          <a:xfrm>
            <a:off x="2495988" y="5009002"/>
            <a:ext cx="60325" cy="990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50" spc="-50" dirty="0">
                <a:solidFill>
                  <a:srgbClr val="4F4F4F"/>
                </a:solidFill>
                <a:latin typeface="Arial"/>
                <a:cs typeface="Arial"/>
              </a:rPr>
              <a:t>d</a:t>
            </a:r>
            <a:endParaRPr sz="450">
              <a:latin typeface="Arial"/>
              <a:cs typeface="Arial"/>
            </a:endParaRPr>
          </a:p>
        </p:txBody>
      </p:sp>
      <p:pic>
        <p:nvPicPr>
          <p:cNvPr id="534" name="object 534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9558156" y="8957836"/>
            <a:ext cx="181737" cy="181762"/>
          </a:xfrm>
          <a:prstGeom prst="rect">
            <a:avLst/>
          </a:prstGeom>
        </p:spPr>
      </p:pic>
      <p:sp>
        <p:nvSpPr>
          <p:cNvPr id="535" name="object 535"/>
          <p:cNvSpPr txBox="1"/>
          <p:nvPr/>
        </p:nvSpPr>
        <p:spPr>
          <a:xfrm>
            <a:off x="9621080" y="8979046"/>
            <a:ext cx="59055" cy="990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50" spc="-50" dirty="0">
                <a:solidFill>
                  <a:srgbClr val="4F4F4F"/>
                </a:solidFill>
                <a:latin typeface="Arial"/>
                <a:cs typeface="Arial"/>
              </a:rPr>
              <a:t>c</a:t>
            </a:r>
            <a:endParaRPr sz="450">
              <a:latin typeface="Arial"/>
              <a:cs typeface="Arial"/>
            </a:endParaRPr>
          </a:p>
        </p:txBody>
      </p:sp>
      <p:sp>
        <p:nvSpPr>
          <p:cNvPr id="536" name="object 536"/>
          <p:cNvSpPr/>
          <p:nvPr/>
        </p:nvSpPr>
        <p:spPr>
          <a:xfrm>
            <a:off x="12551805" y="6437036"/>
            <a:ext cx="0" cy="539750"/>
          </a:xfrm>
          <a:custGeom>
            <a:avLst/>
            <a:gdLst/>
            <a:ahLst/>
            <a:cxnLst/>
            <a:rect l="l" t="t" r="r" b="b"/>
            <a:pathLst>
              <a:path h="539750">
                <a:moveTo>
                  <a:pt x="0" y="539724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 txBox="1"/>
          <p:nvPr/>
        </p:nvSpPr>
        <p:spPr>
          <a:xfrm>
            <a:off x="12898939" y="6317057"/>
            <a:ext cx="1350645" cy="641985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850" spc="-10" dirty="0">
                <a:latin typeface="Arial"/>
                <a:cs typeface="Arial"/>
              </a:rPr>
              <a:t>renvooi</a:t>
            </a:r>
            <a:endParaRPr sz="850">
              <a:latin typeface="Arial"/>
              <a:cs typeface="Arial"/>
            </a:endParaRPr>
          </a:p>
          <a:p>
            <a:pPr marL="12700" marR="5080">
              <a:lnSpc>
                <a:spcPct val="158500"/>
              </a:lnSpc>
            </a:pPr>
            <a:r>
              <a:rPr sz="850" dirty="0">
                <a:latin typeface="Arial"/>
                <a:cs typeface="Arial"/>
              </a:rPr>
              <a:t>vaste</a:t>
            </a:r>
            <a:r>
              <a:rPr sz="850" spc="80" dirty="0">
                <a:latin typeface="Arial"/>
                <a:cs typeface="Arial"/>
              </a:rPr>
              <a:t> </a:t>
            </a:r>
            <a:r>
              <a:rPr sz="850" dirty="0">
                <a:latin typeface="Arial"/>
                <a:cs typeface="Arial"/>
              </a:rPr>
              <a:t>inrichting</a:t>
            </a:r>
            <a:r>
              <a:rPr sz="850" spc="85" dirty="0">
                <a:latin typeface="Arial"/>
                <a:cs typeface="Arial"/>
              </a:rPr>
              <a:t> </a:t>
            </a:r>
            <a:r>
              <a:rPr sz="850" dirty="0">
                <a:latin typeface="Arial"/>
                <a:cs typeface="Arial"/>
              </a:rPr>
              <a:t>in</a:t>
            </a:r>
            <a:r>
              <a:rPr sz="850" spc="85" dirty="0">
                <a:latin typeface="Arial"/>
                <a:cs typeface="Arial"/>
              </a:rPr>
              <a:t> </a:t>
            </a:r>
            <a:r>
              <a:rPr sz="850" spc="-10" dirty="0">
                <a:latin typeface="Arial"/>
                <a:cs typeface="Arial"/>
              </a:rPr>
              <a:t>zwart </a:t>
            </a:r>
            <a:r>
              <a:rPr sz="850" dirty="0">
                <a:solidFill>
                  <a:srgbClr val="C0C0C0"/>
                </a:solidFill>
                <a:latin typeface="Arial"/>
                <a:cs typeface="Arial"/>
              </a:rPr>
              <a:t>losse</a:t>
            </a:r>
            <a:r>
              <a:rPr sz="850" spc="105" dirty="0">
                <a:solidFill>
                  <a:srgbClr val="C0C0C0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C0C0C0"/>
                </a:solidFill>
                <a:latin typeface="Arial"/>
                <a:cs typeface="Arial"/>
              </a:rPr>
              <a:t>inrichting</a:t>
            </a:r>
            <a:r>
              <a:rPr sz="850" spc="125" dirty="0">
                <a:solidFill>
                  <a:srgbClr val="C0C0C0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C0C0C0"/>
                </a:solidFill>
                <a:latin typeface="Arial"/>
                <a:cs typeface="Arial"/>
              </a:rPr>
              <a:t>in</a:t>
            </a:r>
            <a:r>
              <a:rPr sz="850" spc="114" dirty="0">
                <a:solidFill>
                  <a:srgbClr val="C0C0C0"/>
                </a:solidFill>
                <a:latin typeface="Arial"/>
                <a:cs typeface="Arial"/>
              </a:rPr>
              <a:t> </a:t>
            </a:r>
            <a:r>
              <a:rPr sz="850" spc="-10" dirty="0">
                <a:solidFill>
                  <a:srgbClr val="C0C0C0"/>
                </a:solidFill>
                <a:latin typeface="Arial"/>
                <a:cs typeface="Arial"/>
              </a:rPr>
              <a:t>lichtgrijs</a:t>
            </a:r>
            <a:endParaRPr sz="850">
              <a:latin typeface="Arial"/>
              <a:cs typeface="Arial"/>
            </a:endParaRPr>
          </a:p>
        </p:txBody>
      </p:sp>
      <p:pic>
        <p:nvPicPr>
          <p:cNvPr id="538" name="object 538"/>
          <p:cNvPicPr/>
          <p:nvPr/>
        </p:nvPicPr>
        <p:blipFill>
          <a:blip r:embed="rId64" cstate="print"/>
          <a:stretch>
            <a:fillRect/>
          </a:stretch>
        </p:blipFill>
        <p:spPr>
          <a:xfrm>
            <a:off x="5630078" y="10308494"/>
            <a:ext cx="1399838" cy="129818"/>
          </a:xfrm>
          <a:prstGeom prst="rect">
            <a:avLst/>
          </a:prstGeom>
        </p:spPr>
      </p:pic>
      <p:pic>
        <p:nvPicPr>
          <p:cNvPr id="539" name="object 539"/>
          <p:cNvPicPr/>
          <p:nvPr/>
        </p:nvPicPr>
        <p:blipFill>
          <a:blip r:embed="rId65" cstate="print"/>
          <a:stretch>
            <a:fillRect/>
          </a:stretch>
        </p:blipFill>
        <p:spPr>
          <a:xfrm>
            <a:off x="8364971" y="10231923"/>
            <a:ext cx="729967" cy="288979"/>
          </a:xfrm>
          <a:prstGeom prst="rect">
            <a:avLst/>
          </a:prstGeom>
        </p:spPr>
      </p:pic>
      <p:sp>
        <p:nvSpPr>
          <p:cNvPr id="540" name="object 54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95"/>
              </a:lnSpc>
            </a:pPr>
            <a:fld id="{81D60167-4931-47E6-BA6A-407CBD079E47}" type="slidenum">
              <a:rPr spc="-25" dirty="0"/>
              <a:t>30</a:t>
            </a:fld>
            <a:endParaRPr spc="-25" dirty="0"/>
          </a:p>
        </p:txBody>
      </p:sp>
      <p:sp>
        <p:nvSpPr>
          <p:cNvPr id="541" name="object 54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95"/>
              </a:lnSpc>
            </a:pPr>
            <a:r>
              <a:rPr spc="-20" dirty="0"/>
              <a:t>Presentatie</a:t>
            </a:r>
            <a:r>
              <a:rPr spc="-30" dirty="0"/>
              <a:t> </a:t>
            </a:r>
            <a:r>
              <a:rPr spc="-10" dirty="0"/>
              <a:t>Xplore</a:t>
            </a:r>
            <a:r>
              <a:rPr spc="-3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spc="-10" dirty="0"/>
              <a:t>13.02.2024</a:t>
            </a:r>
          </a:p>
        </p:txBody>
      </p:sp>
      <p:pic>
        <p:nvPicPr>
          <p:cNvPr id="542" name="Afbeelding 541">
            <a:extLst>
              <a:ext uri="{FF2B5EF4-FFF2-40B4-BE49-F238E27FC236}">
                <a16:creationId xmlns:a16="http://schemas.microsoft.com/office/drawing/2014/main" id="{D9CA9307-6CC7-6D7E-E6FB-7A2091AB7CCE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4C9CC3DA-F3EB-F6DC-C5D1-072D9366FE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880"/>
            <a:ext cx="15125700" cy="1070316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3C22C843-EA6F-3B91-F7B6-3B60E2CA2D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9330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kaart, schermopname, diagram&#10;&#10;Automatisch gegenereerde beschrijving">
            <a:extLst>
              <a:ext uri="{FF2B5EF4-FFF2-40B4-BE49-F238E27FC236}">
                <a16:creationId xmlns:a16="http://schemas.microsoft.com/office/drawing/2014/main" id="{0C60DA96-EB50-EC64-A1C4-3012F7296F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095"/>
            <a:ext cx="14973300" cy="10621305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D920B1B8-1148-2247-4C2F-3F11BDB239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9470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EE67995-CDEF-BF0B-338A-43B5F62332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" y="-25400"/>
            <a:ext cx="14325600" cy="10744200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5FFFD983-B2DB-8226-1B35-67841BD25909}"/>
              </a:ext>
            </a:extLst>
          </p:cNvPr>
          <p:cNvSpPr txBox="1"/>
          <p:nvPr/>
        </p:nvSpPr>
        <p:spPr>
          <a:xfrm>
            <a:off x="8020050" y="98425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>
                <a:solidFill>
                  <a:schemeClr val="bg1"/>
                </a:solidFill>
              </a:rPr>
              <a:t>Techspace</a:t>
            </a:r>
            <a:r>
              <a:rPr lang="nl-NL" dirty="0">
                <a:solidFill>
                  <a:schemeClr val="bg1"/>
                </a:solidFill>
              </a:rPr>
              <a:t> met daarachter de Spirituele ruimte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1CD3A90-E899-7001-9CED-9E1C463E92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838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2879889" y="7267714"/>
          <a:ext cx="1816735" cy="16065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7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97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8770">
                <a:tc>
                  <a:txBody>
                    <a:bodyPr/>
                    <a:lstStyle/>
                    <a:p>
                      <a:pPr marL="31750">
                        <a:lnSpc>
                          <a:spcPts val="2080"/>
                        </a:lnSpc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D0-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653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93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spc="-10" dirty="0">
                          <a:latin typeface="Arial"/>
                          <a:cs typeface="Arial"/>
                        </a:rPr>
                        <a:t>Stilteruimte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048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</a:pPr>
                      <a:r>
                        <a:rPr sz="850" spc="-10" dirty="0">
                          <a:latin typeface="Arial"/>
                          <a:cs typeface="Arial"/>
                        </a:rPr>
                        <a:t>project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177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ct val="100000"/>
                        </a:lnSpc>
                      </a:pPr>
                      <a:r>
                        <a:rPr sz="850" dirty="0">
                          <a:latin typeface="Arial"/>
                          <a:cs typeface="Arial"/>
                        </a:rPr>
                        <a:t> 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177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sz="850" spc="-10" dirty="0">
                          <a:latin typeface="Arial"/>
                          <a:cs typeface="Arial"/>
                        </a:rPr>
                        <a:t>Xplore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50" dirty="0">
                          <a:latin typeface="Arial"/>
                          <a:cs typeface="Arial"/>
                        </a:rPr>
                        <a:t>fase</a:t>
                      </a:r>
                      <a:r>
                        <a:rPr sz="85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9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5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-10" dirty="0">
                          <a:latin typeface="Arial"/>
                          <a:cs typeface="Arial"/>
                        </a:rPr>
                        <a:t>status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9209" marB="0"/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50" dirty="0">
                          <a:latin typeface="Arial"/>
                          <a:cs typeface="Arial"/>
                        </a:rPr>
                        <a:t> 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9209" marB="0"/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850" spc="100" dirty="0">
                          <a:latin typeface="Arial"/>
                          <a:cs typeface="Arial"/>
                        </a:rPr>
                        <a:t>D0</a:t>
                      </a:r>
                      <a:r>
                        <a:rPr sz="85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14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5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40" dirty="0">
                          <a:latin typeface="Arial"/>
                          <a:cs typeface="Arial"/>
                        </a:rPr>
                        <a:t>concept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9844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50" dirty="0">
                          <a:latin typeface="Arial"/>
                          <a:cs typeface="Arial"/>
                        </a:rPr>
                        <a:t>formaat</a:t>
                      </a:r>
                      <a:r>
                        <a:rPr sz="85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9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5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-10" dirty="0">
                          <a:latin typeface="Arial"/>
                          <a:cs typeface="Arial"/>
                        </a:rPr>
                        <a:t>schaal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9209" marB="0"/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50" dirty="0">
                          <a:latin typeface="Arial"/>
                          <a:cs typeface="Arial"/>
                        </a:rPr>
                        <a:t> 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9209" marB="0"/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850" dirty="0">
                          <a:latin typeface="Arial"/>
                          <a:cs typeface="Arial"/>
                        </a:rPr>
                        <a:t>A3</a:t>
                      </a:r>
                      <a:r>
                        <a:rPr sz="85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14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5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-20" dirty="0">
                          <a:latin typeface="Arial"/>
                          <a:cs typeface="Arial"/>
                        </a:rPr>
                        <a:t>1:50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984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113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50" spc="-10" dirty="0">
                          <a:latin typeface="Arial"/>
                          <a:cs typeface="Arial"/>
                        </a:rPr>
                        <a:t>datum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9209" marB="0"/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50" dirty="0">
                          <a:latin typeface="Arial"/>
                          <a:cs typeface="Arial"/>
                        </a:rPr>
                        <a:t> 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9209" marB="0"/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850" spc="-10" dirty="0">
                          <a:latin typeface="Arial"/>
                          <a:cs typeface="Arial"/>
                        </a:rPr>
                        <a:t>24.02.2022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9845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12547234" y="7335286"/>
            <a:ext cx="9525" cy="2715260"/>
          </a:xfrm>
          <a:custGeom>
            <a:avLst/>
            <a:gdLst/>
            <a:ahLst/>
            <a:cxnLst/>
            <a:rect l="l" t="t" r="r" b="b"/>
            <a:pathLst>
              <a:path w="9525" h="2715259">
                <a:moveTo>
                  <a:pt x="9144" y="0"/>
                </a:moveTo>
                <a:lnTo>
                  <a:pt x="0" y="0"/>
                </a:lnTo>
                <a:lnTo>
                  <a:pt x="0" y="2714871"/>
                </a:lnTo>
                <a:lnTo>
                  <a:pt x="9144" y="2714871"/>
                </a:lnTo>
                <a:lnTo>
                  <a:pt x="91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11481" y="9184138"/>
            <a:ext cx="1405331" cy="13031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2898939" y="9448740"/>
            <a:ext cx="1149350" cy="5118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800" dirty="0">
                <a:latin typeface="Arial"/>
                <a:cs typeface="Arial"/>
              </a:rPr>
              <a:t>Krelis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-20" dirty="0">
                <a:latin typeface="Arial"/>
                <a:cs typeface="Arial"/>
              </a:rPr>
              <a:t>Louwenstraat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spc="-20" dirty="0">
                <a:latin typeface="Arial"/>
                <a:cs typeface="Arial"/>
              </a:rPr>
              <a:t>1F05 </a:t>
            </a:r>
            <a:r>
              <a:rPr sz="800" dirty="0">
                <a:latin typeface="Arial"/>
                <a:cs typeface="Arial"/>
              </a:rPr>
              <a:t>1055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KA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Amsterdam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800" dirty="0">
                <a:latin typeface="Arial"/>
                <a:cs typeface="Arial"/>
              </a:rPr>
              <a:t>020 785 06</a:t>
            </a:r>
            <a:r>
              <a:rPr sz="800" spc="10" dirty="0">
                <a:latin typeface="Arial"/>
                <a:cs typeface="Arial"/>
              </a:rPr>
              <a:t> </a:t>
            </a:r>
            <a:r>
              <a:rPr sz="800" spc="-25" dirty="0">
                <a:latin typeface="Arial"/>
                <a:cs typeface="Arial"/>
              </a:rPr>
              <a:t>61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090118" y="6089685"/>
            <a:ext cx="1129665" cy="45720"/>
            <a:chOff x="3090118" y="6089685"/>
            <a:chExt cx="1129665" cy="45720"/>
          </a:xfrm>
        </p:grpSpPr>
        <p:sp>
          <p:nvSpPr>
            <p:cNvPr id="7" name="object 7"/>
            <p:cNvSpPr/>
            <p:nvPr/>
          </p:nvSpPr>
          <p:spPr>
            <a:xfrm>
              <a:off x="3112856" y="6112444"/>
              <a:ext cx="1102360" cy="0"/>
            </a:xfrm>
            <a:custGeom>
              <a:avLst/>
              <a:gdLst/>
              <a:ahLst/>
              <a:cxnLst/>
              <a:rect l="l" t="t" r="r" b="b"/>
              <a:pathLst>
                <a:path w="1102360">
                  <a:moveTo>
                    <a:pt x="1102042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94880" y="6094448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4" h="36195">
                  <a:moveTo>
                    <a:pt x="35979" y="17995"/>
                  </a:moveTo>
                  <a:lnTo>
                    <a:pt x="35432" y="22351"/>
                  </a:lnTo>
                  <a:lnTo>
                    <a:pt x="35217" y="23202"/>
                  </a:lnTo>
                  <a:lnTo>
                    <a:pt x="27228" y="33400"/>
                  </a:lnTo>
                  <a:lnTo>
                    <a:pt x="26466" y="33858"/>
                  </a:lnTo>
                  <a:lnTo>
                    <a:pt x="25679" y="34264"/>
                  </a:lnTo>
                  <a:lnTo>
                    <a:pt x="24853" y="34594"/>
                  </a:lnTo>
                  <a:lnTo>
                    <a:pt x="24028" y="34924"/>
                  </a:lnTo>
                  <a:lnTo>
                    <a:pt x="18859" y="35966"/>
                  </a:lnTo>
                  <a:lnTo>
                    <a:pt x="17983" y="35966"/>
                  </a:lnTo>
                  <a:lnTo>
                    <a:pt x="17094" y="35966"/>
                  </a:lnTo>
                  <a:lnTo>
                    <a:pt x="16243" y="35877"/>
                  </a:lnTo>
                  <a:lnTo>
                    <a:pt x="15354" y="35788"/>
                  </a:lnTo>
                  <a:lnTo>
                    <a:pt x="14477" y="35636"/>
                  </a:lnTo>
                  <a:lnTo>
                    <a:pt x="8737" y="33400"/>
                  </a:lnTo>
                  <a:lnTo>
                    <a:pt x="7975" y="32943"/>
                  </a:lnTo>
                  <a:lnTo>
                    <a:pt x="546" y="22351"/>
                  </a:lnTo>
                  <a:lnTo>
                    <a:pt x="330" y="21501"/>
                  </a:lnTo>
                  <a:lnTo>
                    <a:pt x="177" y="20612"/>
                  </a:lnTo>
                  <a:lnTo>
                    <a:pt x="88" y="19761"/>
                  </a:lnTo>
                  <a:lnTo>
                    <a:pt x="25" y="18884"/>
                  </a:lnTo>
                  <a:lnTo>
                    <a:pt x="0" y="17995"/>
                  </a:lnTo>
                  <a:lnTo>
                    <a:pt x="25" y="17106"/>
                  </a:lnTo>
                  <a:lnTo>
                    <a:pt x="17983" y="0"/>
                  </a:lnTo>
                  <a:lnTo>
                    <a:pt x="18859" y="25"/>
                  </a:lnTo>
                  <a:lnTo>
                    <a:pt x="32931" y="8000"/>
                  </a:lnTo>
                  <a:lnTo>
                    <a:pt x="33413" y="8724"/>
                  </a:lnTo>
                  <a:lnTo>
                    <a:pt x="35953" y="17106"/>
                  </a:lnTo>
                  <a:lnTo>
                    <a:pt x="35979" y="1799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94880" y="6094473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4" h="36195">
                  <a:moveTo>
                    <a:pt x="18859" y="0"/>
                  </a:moveTo>
                  <a:lnTo>
                    <a:pt x="17094" y="0"/>
                  </a:lnTo>
                  <a:lnTo>
                    <a:pt x="15354" y="177"/>
                  </a:lnTo>
                  <a:lnTo>
                    <a:pt x="0" y="17970"/>
                  </a:lnTo>
                  <a:lnTo>
                    <a:pt x="88" y="19735"/>
                  </a:lnTo>
                  <a:lnTo>
                    <a:pt x="17094" y="35941"/>
                  </a:lnTo>
                  <a:lnTo>
                    <a:pt x="18859" y="35941"/>
                  </a:lnTo>
                  <a:lnTo>
                    <a:pt x="35979" y="17970"/>
                  </a:lnTo>
                  <a:lnTo>
                    <a:pt x="35890" y="16205"/>
                  </a:lnTo>
                  <a:lnTo>
                    <a:pt x="188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202198" y="5884959"/>
            <a:ext cx="748030" cy="387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800" i="1" spc="-10" dirty="0">
                <a:latin typeface="Arial"/>
                <a:cs typeface="Arial"/>
              </a:rPr>
              <a:t>indirect</a:t>
            </a:r>
            <a:r>
              <a:rPr sz="800" i="1" spc="-30" dirty="0">
                <a:latin typeface="Arial"/>
                <a:cs typeface="Arial"/>
              </a:rPr>
              <a:t> </a:t>
            </a:r>
            <a:r>
              <a:rPr sz="800" i="1" spc="-20" dirty="0">
                <a:latin typeface="Arial"/>
                <a:cs typeface="Arial"/>
              </a:rPr>
              <a:t>strijklicht </a:t>
            </a:r>
            <a:r>
              <a:rPr sz="800" i="1" dirty="0">
                <a:latin typeface="Arial"/>
                <a:cs typeface="Arial"/>
              </a:rPr>
              <a:t>op</a:t>
            </a:r>
            <a:r>
              <a:rPr sz="800" i="1" spc="-10" dirty="0">
                <a:latin typeface="Arial"/>
                <a:cs typeface="Arial"/>
              </a:rPr>
              <a:t> achterwand </a:t>
            </a:r>
            <a:r>
              <a:rPr sz="800" i="1" spc="-35" dirty="0">
                <a:latin typeface="Arial"/>
                <a:cs typeface="Arial"/>
              </a:rPr>
              <a:t>via</a:t>
            </a:r>
            <a:r>
              <a:rPr sz="800" i="1" spc="-10" dirty="0">
                <a:latin typeface="Arial"/>
                <a:cs typeface="Arial"/>
              </a:rPr>
              <a:t> daklicht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058039" y="4976481"/>
            <a:ext cx="4874260" cy="2269490"/>
            <a:chOff x="3058039" y="4976481"/>
            <a:chExt cx="4874260" cy="2269490"/>
          </a:xfrm>
        </p:grpSpPr>
        <p:sp>
          <p:nvSpPr>
            <p:cNvPr id="12" name="object 12"/>
            <p:cNvSpPr/>
            <p:nvPr/>
          </p:nvSpPr>
          <p:spPr>
            <a:xfrm>
              <a:off x="4301180" y="6856330"/>
              <a:ext cx="553720" cy="389255"/>
            </a:xfrm>
            <a:custGeom>
              <a:avLst/>
              <a:gdLst/>
              <a:ahLst/>
              <a:cxnLst/>
              <a:rect l="l" t="t" r="r" b="b"/>
              <a:pathLst>
                <a:path w="553720" h="389254">
                  <a:moveTo>
                    <a:pt x="492175" y="0"/>
                  </a:moveTo>
                  <a:lnTo>
                    <a:pt x="553542" y="281266"/>
                  </a:lnTo>
                  <a:lnTo>
                    <a:pt x="61366" y="388658"/>
                  </a:lnTo>
                  <a:lnTo>
                    <a:pt x="0" y="107416"/>
                  </a:lnTo>
                  <a:lnTo>
                    <a:pt x="492175" y="0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058991" y="4977434"/>
              <a:ext cx="1242695" cy="2257425"/>
            </a:xfrm>
            <a:custGeom>
              <a:avLst/>
              <a:gdLst/>
              <a:ahLst/>
              <a:cxnLst/>
              <a:rect l="l" t="t" r="r" b="b"/>
              <a:pathLst>
                <a:path w="1242695" h="2257425">
                  <a:moveTo>
                    <a:pt x="1242187" y="1986318"/>
                  </a:moveTo>
                  <a:lnTo>
                    <a:pt x="808748" y="0"/>
                  </a:lnTo>
                  <a:lnTo>
                    <a:pt x="0" y="176466"/>
                  </a:lnTo>
                  <a:lnTo>
                    <a:pt x="0" y="2257374"/>
                  </a:lnTo>
                  <a:lnTo>
                    <a:pt x="1242187" y="198631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627076" y="5637991"/>
              <a:ext cx="304165" cy="855344"/>
            </a:xfrm>
            <a:custGeom>
              <a:avLst/>
              <a:gdLst/>
              <a:ahLst/>
              <a:cxnLst/>
              <a:rect l="l" t="t" r="r" b="b"/>
              <a:pathLst>
                <a:path w="304165" h="855345">
                  <a:moveTo>
                    <a:pt x="303809" y="828344"/>
                  </a:moveTo>
                  <a:lnTo>
                    <a:pt x="180746" y="855179"/>
                  </a:lnTo>
                  <a:lnTo>
                    <a:pt x="0" y="26873"/>
                  </a:lnTo>
                  <a:lnTo>
                    <a:pt x="123063" y="0"/>
                  </a:lnTo>
                  <a:lnTo>
                    <a:pt x="303809" y="828344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079259" y="4977436"/>
              <a:ext cx="788670" cy="172085"/>
            </a:xfrm>
            <a:custGeom>
              <a:avLst/>
              <a:gdLst/>
              <a:ahLst/>
              <a:cxnLst/>
              <a:rect l="l" t="t" r="r" b="b"/>
              <a:pathLst>
                <a:path w="788670" h="172085">
                  <a:moveTo>
                    <a:pt x="788479" y="0"/>
                  </a:moveTo>
                  <a:lnTo>
                    <a:pt x="0" y="172046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79250" y="5149476"/>
              <a:ext cx="0" cy="2080895"/>
            </a:xfrm>
            <a:custGeom>
              <a:avLst/>
              <a:gdLst/>
              <a:ahLst/>
              <a:cxnLst/>
              <a:rect l="l" t="t" r="r" b="b"/>
              <a:pathLst>
                <a:path h="2080895">
                  <a:moveTo>
                    <a:pt x="0" y="0"/>
                  </a:moveTo>
                  <a:lnTo>
                    <a:pt x="0" y="2080882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079250" y="722426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09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079250" y="6963761"/>
              <a:ext cx="1222375" cy="266700"/>
            </a:xfrm>
            <a:custGeom>
              <a:avLst/>
              <a:gdLst/>
              <a:ahLst/>
              <a:cxnLst/>
              <a:rect l="l" t="t" r="r" b="b"/>
              <a:pathLst>
                <a:path w="1222375" h="266700">
                  <a:moveTo>
                    <a:pt x="0" y="266598"/>
                  </a:moveTo>
                  <a:lnTo>
                    <a:pt x="122193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295207" y="6963749"/>
              <a:ext cx="6350" cy="1905"/>
            </a:xfrm>
            <a:custGeom>
              <a:avLst/>
              <a:gdLst/>
              <a:ahLst/>
              <a:cxnLst/>
              <a:rect l="l" t="t" r="r" b="b"/>
              <a:pathLst>
                <a:path w="6350" h="1904">
                  <a:moveTo>
                    <a:pt x="0" y="1282"/>
                  </a:moveTo>
                  <a:lnTo>
                    <a:pt x="596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867740" y="4977434"/>
              <a:ext cx="433705" cy="1986914"/>
            </a:xfrm>
            <a:custGeom>
              <a:avLst/>
              <a:gdLst/>
              <a:ahLst/>
              <a:cxnLst/>
              <a:rect l="l" t="t" r="r" b="b"/>
              <a:pathLst>
                <a:path w="433704" h="1986915">
                  <a:moveTo>
                    <a:pt x="433438" y="198631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867736" y="4977433"/>
              <a:ext cx="1905" cy="6350"/>
            </a:xfrm>
            <a:custGeom>
              <a:avLst/>
              <a:gdLst/>
              <a:ahLst/>
              <a:cxnLst/>
              <a:rect l="l" t="t" r="r" b="b"/>
              <a:pathLst>
                <a:path w="1904" h="6350">
                  <a:moveTo>
                    <a:pt x="1282" y="594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058991" y="4977433"/>
              <a:ext cx="808990" cy="2257425"/>
            </a:xfrm>
            <a:custGeom>
              <a:avLst/>
              <a:gdLst/>
              <a:ahLst/>
              <a:cxnLst/>
              <a:rect l="l" t="t" r="r" b="b"/>
              <a:pathLst>
                <a:path w="808989" h="2257425">
                  <a:moveTo>
                    <a:pt x="0" y="2257374"/>
                  </a:moveTo>
                  <a:lnTo>
                    <a:pt x="808748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865667" y="4977434"/>
              <a:ext cx="2540" cy="6350"/>
            </a:xfrm>
            <a:custGeom>
              <a:avLst/>
              <a:gdLst/>
              <a:ahLst/>
              <a:cxnLst/>
              <a:rect l="l" t="t" r="r" b="b"/>
              <a:pathLst>
                <a:path w="2539" h="6350">
                  <a:moveTo>
                    <a:pt x="0" y="5727"/>
                  </a:moveTo>
                  <a:lnTo>
                    <a:pt x="207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058991" y="5153895"/>
              <a:ext cx="1242695" cy="1810385"/>
            </a:xfrm>
            <a:custGeom>
              <a:avLst/>
              <a:gdLst/>
              <a:ahLst/>
              <a:cxnLst/>
              <a:rect l="l" t="t" r="r" b="b"/>
              <a:pathLst>
                <a:path w="1242695" h="1810384">
                  <a:moveTo>
                    <a:pt x="0" y="0"/>
                  </a:moveTo>
                  <a:lnTo>
                    <a:pt x="1242187" y="1809851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5058991" y="5451488"/>
            <a:ext cx="741680" cy="38989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1920" marR="5080" indent="-109855">
              <a:lnSpc>
                <a:spcPts val="1430"/>
              </a:lnSpc>
              <a:spcBef>
                <a:spcPts val="155"/>
              </a:spcBef>
            </a:pPr>
            <a:r>
              <a:rPr sz="1200" spc="-25" dirty="0">
                <a:latin typeface="Arial"/>
                <a:cs typeface="Arial"/>
              </a:rPr>
              <a:t>stilteruimte </a:t>
            </a:r>
            <a:r>
              <a:rPr sz="1200" spc="-10" dirty="0">
                <a:latin typeface="Arial"/>
                <a:cs typeface="Arial"/>
              </a:rPr>
              <a:t>23,2m2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102192" y="5995337"/>
            <a:ext cx="583565" cy="2673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800" i="1" spc="-10" dirty="0">
                <a:latin typeface="Arial"/>
                <a:cs typeface="Arial"/>
              </a:rPr>
              <a:t>prikkelvrij, inrichting</a:t>
            </a:r>
            <a:r>
              <a:rPr sz="800" i="1" spc="-45" dirty="0">
                <a:latin typeface="Arial"/>
                <a:cs typeface="Arial"/>
              </a:rPr>
              <a:t> </a:t>
            </a:r>
            <a:r>
              <a:rPr sz="800" i="1" spc="-30" dirty="0">
                <a:latin typeface="Arial"/>
                <a:cs typeface="Arial"/>
              </a:rPr>
              <a:t>ntb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805399" y="3943416"/>
            <a:ext cx="4003675" cy="3195320"/>
            <a:chOff x="3805399" y="3943416"/>
            <a:chExt cx="4003675" cy="3195320"/>
          </a:xfrm>
        </p:grpSpPr>
        <p:sp>
          <p:nvSpPr>
            <p:cNvPr id="28" name="object 28"/>
            <p:cNvSpPr/>
            <p:nvPr/>
          </p:nvSpPr>
          <p:spPr>
            <a:xfrm>
              <a:off x="3806352" y="4588782"/>
              <a:ext cx="553720" cy="389255"/>
            </a:xfrm>
            <a:custGeom>
              <a:avLst/>
              <a:gdLst/>
              <a:ahLst/>
              <a:cxnLst/>
              <a:rect l="l" t="t" r="r" b="b"/>
              <a:pathLst>
                <a:path w="553720" h="389254">
                  <a:moveTo>
                    <a:pt x="492175" y="0"/>
                  </a:moveTo>
                  <a:lnTo>
                    <a:pt x="553567" y="281228"/>
                  </a:lnTo>
                  <a:lnTo>
                    <a:pt x="61391" y="388658"/>
                  </a:lnTo>
                  <a:lnTo>
                    <a:pt x="0" y="107391"/>
                  </a:lnTo>
                  <a:lnTo>
                    <a:pt x="492175" y="0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793357" y="6748937"/>
              <a:ext cx="553720" cy="389255"/>
            </a:xfrm>
            <a:custGeom>
              <a:avLst/>
              <a:gdLst/>
              <a:ahLst/>
              <a:cxnLst/>
              <a:rect l="l" t="t" r="r" b="b"/>
              <a:pathLst>
                <a:path w="553720" h="389254">
                  <a:moveTo>
                    <a:pt x="492175" y="0"/>
                  </a:moveTo>
                  <a:lnTo>
                    <a:pt x="553567" y="281228"/>
                  </a:lnTo>
                  <a:lnTo>
                    <a:pt x="61366" y="388658"/>
                  </a:lnTo>
                  <a:lnTo>
                    <a:pt x="0" y="107391"/>
                  </a:lnTo>
                  <a:lnTo>
                    <a:pt x="492175" y="0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298534" y="4481389"/>
              <a:ext cx="553720" cy="388620"/>
            </a:xfrm>
            <a:custGeom>
              <a:avLst/>
              <a:gdLst/>
              <a:ahLst/>
              <a:cxnLst/>
              <a:rect l="l" t="t" r="r" b="b"/>
              <a:pathLst>
                <a:path w="553720" h="388620">
                  <a:moveTo>
                    <a:pt x="492201" y="0"/>
                  </a:moveTo>
                  <a:lnTo>
                    <a:pt x="553567" y="281228"/>
                  </a:lnTo>
                  <a:lnTo>
                    <a:pt x="61391" y="388620"/>
                  </a:lnTo>
                  <a:lnTo>
                    <a:pt x="0" y="107391"/>
                  </a:lnTo>
                  <a:lnTo>
                    <a:pt x="492201" y="0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285537" y="6641546"/>
              <a:ext cx="553720" cy="388620"/>
            </a:xfrm>
            <a:custGeom>
              <a:avLst/>
              <a:gdLst/>
              <a:ahLst/>
              <a:cxnLst/>
              <a:rect l="l" t="t" r="r" b="b"/>
              <a:pathLst>
                <a:path w="553720" h="388620">
                  <a:moveTo>
                    <a:pt x="492201" y="0"/>
                  </a:moveTo>
                  <a:lnTo>
                    <a:pt x="553567" y="281228"/>
                  </a:lnTo>
                  <a:lnTo>
                    <a:pt x="61391" y="388620"/>
                  </a:lnTo>
                  <a:lnTo>
                    <a:pt x="0" y="107391"/>
                  </a:lnTo>
                  <a:lnTo>
                    <a:pt x="492201" y="0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790735" y="4373966"/>
              <a:ext cx="553720" cy="389255"/>
            </a:xfrm>
            <a:custGeom>
              <a:avLst/>
              <a:gdLst/>
              <a:ahLst/>
              <a:cxnLst/>
              <a:rect l="l" t="t" r="r" b="b"/>
              <a:pathLst>
                <a:path w="553720" h="389254">
                  <a:moveTo>
                    <a:pt x="492175" y="0"/>
                  </a:moveTo>
                  <a:lnTo>
                    <a:pt x="553542" y="281266"/>
                  </a:lnTo>
                  <a:lnTo>
                    <a:pt x="61366" y="388658"/>
                  </a:lnTo>
                  <a:lnTo>
                    <a:pt x="0" y="107416"/>
                  </a:lnTo>
                  <a:lnTo>
                    <a:pt x="492175" y="0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777740" y="6534123"/>
              <a:ext cx="553720" cy="389255"/>
            </a:xfrm>
            <a:custGeom>
              <a:avLst/>
              <a:gdLst/>
              <a:ahLst/>
              <a:cxnLst/>
              <a:rect l="l" t="t" r="r" b="b"/>
              <a:pathLst>
                <a:path w="553720" h="389254">
                  <a:moveTo>
                    <a:pt x="492175" y="0"/>
                  </a:moveTo>
                  <a:lnTo>
                    <a:pt x="553542" y="281266"/>
                  </a:lnTo>
                  <a:lnTo>
                    <a:pt x="61366" y="388658"/>
                  </a:lnTo>
                  <a:lnTo>
                    <a:pt x="0" y="107416"/>
                  </a:lnTo>
                  <a:lnTo>
                    <a:pt x="492175" y="0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282912" y="4266574"/>
              <a:ext cx="553720" cy="389255"/>
            </a:xfrm>
            <a:custGeom>
              <a:avLst/>
              <a:gdLst/>
              <a:ahLst/>
              <a:cxnLst/>
              <a:rect l="l" t="t" r="r" b="b"/>
              <a:pathLst>
                <a:path w="553720" h="389254">
                  <a:moveTo>
                    <a:pt x="492175" y="0"/>
                  </a:moveTo>
                  <a:lnTo>
                    <a:pt x="553567" y="281266"/>
                  </a:lnTo>
                  <a:lnTo>
                    <a:pt x="61366" y="388658"/>
                  </a:lnTo>
                  <a:lnTo>
                    <a:pt x="0" y="107391"/>
                  </a:lnTo>
                  <a:lnTo>
                    <a:pt x="492175" y="0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269917" y="6426729"/>
              <a:ext cx="553720" cy="389255"/>
            </a:xfrm>
            <a:custGeom>
              <a:avLst/>
              <a:gdLst/>
              <a:ahLst/>
              <a:cxnLst/>
              <a:rect l="l" t="t" r="r" b="b"/>
              <a:pathLst>
                <a:path w="553720" h="389254">
                  <a:moveTo>
                    <a:pt x="492175" y="0"/>
                  </a:moveTo>
                  <a:lnTo>
                    <a:pt x="553567" y="281266"/>
                  </a:lnTo>
                  <a:lnTo>
                    <a:pt x="61366" y="388658"/>
                  </a:lnTo>
                  <a:lnTo>
                    <a:pt x="0" y="107391"/>
                  </a:lnTo>
                  <a:lnTo>
                    <a:pt x="492175" y="0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775089" y="4159182"/>
              <a:ext cx="553720" cy="389255"/>
            </a:xfrm>
            <a:custGeom>
              <a:avLst/>
              <a:gdLst/>
              <a:ahLst/>
              <a:cxnLst/>
              <a:rect l="l" t="t" r="r" b="b"/>
              <a:pathLst>
                <a:path w="553720" h="389254">
                  <a:moveTo>
                    <a:pt x="492175" y="0"/>
                  </a:moveTo>
                  <a:lnTo>
                    <a:pt x="553567" y="281228"/>
                  </a:lnTo>
                  <a:lnTo>
                    <a:pt x="61391" y="388658"/>
                  </a:lnTo>
                  <a:lnTo>
                    <a:pt x="0" y="107391"/>
                  </a:lnTo>
                  <a:lnTo>
                    <a:pt x="492175" y="0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762093" y="6319337"/>
              <a:ext cx="553720" cy="389255"/>
            </a:xfrm>
            <a:custGeom>
              <a:avLst/>
              <a:gdLst/>
              <a:ahLst/>
              <a:cxnLst/>
              <a:rect l="l" t="t" r="r" b="b"/>
              <a:pathLst>
                <a:path w="553720" h="389254">
                  <a:moveTo>
                    <a:pt x="492175" y="0"/>
                  </a:moveTo>
                  <a:lnTo>
                    <a:pt x="553567" y="281228"/>
                  </a:lnTo>
                  <a:lnTo>
                    <a:pt x="61391" y="388658"/>
                  </a:lnTo>
                  <a:lnTo>
                    <a:pt x="0" y="107391"/>
                  </a:lnTo>
                  <a:lnTo>
                    <a:pt x="492175" y="0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267270" y="4051761"/>
              <a:ext cx="553720" cy="389255"/>
            </a:xfrm>
            <a:custGeom>
              <a:avLst/>
              <a:gdLst/>
              <a:ahLst/>
              <a:cxnLst/>
              <a:rect l="l" t="t" r="r" b="b"/>
              <a:pathLst>
                <a:path w="553720" h="389254">
                  <a:moveTo>
                    <a:pt x="492201" y="0"/>
                  </a:moveTo>
                  <a:lnTo>
                    <a:pt x="553567" y="281266"/>
                  </a:lnTo>
                  <a:lnTo>
                    <a:pt x="61391" y="388658"/>
                  </a:lnTo>
                  <a:lnTo>
                    <a:pt x="0" y="107416"/>
                  </a:lnTo>
                  <a:lnTo>
                    <a:pt x="492201" y="0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254275" y="6211915"/>
              <a:ext cx="553720" cy="389255"/>
            </a:xfrm>
            <a:custGeom>
              <a:avLst/>
              <a:gdLst/>
              <a:ahLst/>
              <a:cxnLst/>
              <a:rect l="l" t="t" r="r" b="b"/>
              <a:pathLst>
                <a:path w="553720" h="389254">
                  <a:moveTo>
                    <a:pt x="492201" y="0"/>
                  </a:moveTo>
                  <a:lnTo>
                    <a:pt x="553567" y="281266"/>
                  </a:lnTo>
                  <a:lnTo>
                    <a:pt x="61391" y="388658"/>
                  </a:lnTo>
                  <a:lnTo>
                    <a:pt x="0" y="107416"/>
                  </a:lnTo>
                  <a:lnTo>
                    <a:pt x="492201" y="0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759473" y="3944368"/>
              <a:ext cx="553720" cy="389255"/>
            </a:xfrm>
            <a:custGeom>
              <a:avLst/>
              <a:gdLst/>
              <a:ahLst/>
              <a:cxnLst/>
              <a:rect l="l" t="t" r="r" b="b"/>
              <a:pathLst>
                <a:path w="553720" h="389254">
                  <a:moveTo>
                    <a:pt x="492175" y="0"/>
                  </a:moveTo>
                  <a:lnTo>
                    <a:pt x="553542" y="281266"/>
                  </a:lnTo>
                  <a:lnTo>
                    <a:pt x="61366" y="388658"/>
                  </a:lnTo>
                  <a:lnTo>
                    <a:pt x="0" y="107391"/>
                  </a:lnTo>
                  <a:lnTo>
                    <a:pt x="492175" y="0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6022111" y="5529270"/>
            <a:ext cx="662305" cy="2673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800" i="1" spc="-20" dirty="0">
                <a:latin typeface="Arial"/>
                <a:cs typeface="Arial"/>
              </a:rPr>
              <a:t>geen </a:t>
            </a:r>
            <a:r>
              <a:rPr sz="800" i="1" spc="-10" dirty="0">
                <a:latin typeface="Arial"/>
                <a:cs typeface="Arial"/>
              </a:rPr>
              <a:t>houtwol- </a:t>
            </a:r>
            <a:r>
              <a:rPr sz="800" i="1" spc="-30" dirty="0">
                <a:latin typeface="Arial"/>
                <a:cs typeface="Arial"/>
              </a:rPr>
              <a:t>cementplafond</a:t>
            </a:r>
            <a:endParaRPr sz="80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3380460" y="6559537"/>
            <a:ext cx="407034" cy="241300"/>
          </a:xfrm>
          <a:custGeom>
            <a:avLst/>
            <a:gdLst/>
            <a:ahLst/>
            <a:cxnLst/>
            <a:rect l="l" t="t" r="r" b="b"/>
            <a:pathLst>
              <a:path w="407035" h="241300">
                <a:moveTo>
                  <a:pt x="406628" y="0"/>
                </a:moveTo>
                <a:lnTo>
                  <a:pt x="0" y="0"/>
                </a:lnTo>
                <a:lnTo>
                  <a:pt x="0" y="120650"/>
                </a:lnTo>
                <a:lnTo>
                  <a:pt x="0" y="241300"/>
                </a:lnTo>
                <a:lnTo>
                  <a:pt x="388658" y="241300"/>
                </a:lnTo>
                <a:lnTo>
                  <a:pt x="388658" y="120650"/>
                </a:lnTo>
                <a:lnTo>
                  <a:pt x="406628" y="120650"/>
                </a:lnTo>
                <a:lnTo>
                  <a:pt x="4066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3367768" y="6513317"/>
            <a:ext cx="431165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20" dirty="0">
                <a:latin typeface="Arial"/>
                <a:cs typeface="Arial"/>
              </a:rPr>
              <a:t>verhoogd</a:t>
            </a:r>
            <a:endParaRPr sz="8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367768" y="6634146"/>
            <a:ext cx="415925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25" dirty="0">
                <a:latin typeface="Arial"/>
                <a:cs typeface="Arial"/>
              </a:rPr>
              <a:t>vloerdeel</a:t>
            </a:r>
            <a:endParaRPr sz="800"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060561" y="4295761"/>
            <a:ext cx="998219" cy="330835"/>
          </a:xfrm>
          <a:custGeom>
            <a:avLst/>
            <a:gdLst/>
            <a:ahLst/>
            <a:cxnLst/>
            <a:rect l="l" t="t" r="r" b="b"/>
            <a:pathLst>
              <a:path w="998220" h="330835">
                <a:moveTo>
                  <a:pt x="972451" y="0"/>
                </a:moveTo>
                <a:lnTo>
                  <a:pt x="0" y="212191"/>
                </a:lnTo>
                <a:lnTo>
                  <a:pt x="25781" y="330276"/>
                </a:lnTo>
                <a:lnTo>
                  <a:pt x="998220" y="118084"/>
                </a:lnTo>
                <a:lnTo>
                  <a:pt x="97245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 rot="20880000">
            <a:off x="5055448" y="4387965"/>
            <a:ext cx="1002681" cy="101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90"/>
              </a:lnSpc>
            </a:pPr>
            <a:r>
              <a:rPr sz="800" i="1" spc="-35" dirty="0">
                <a:latin typeface="Arial"/>
                <a:cs typeface="Arial"/>
              </a:rPr>
              <a:t>kastenwand</a:t>
            </a:r>
            <a:r>
              <a:rPr sz="800" i="1" spc="20" dirty="0">
                <a:latin typeface="Arial"/>
                <a:cs typeface="Arial"/>
              </a:rPr>
              <a:t> </a:t>
            </a:r>
            <a:r>
              <a:rPr sz="800" i="1" spc="-10" dirty="0">
                <a:latin typeface="Arial"/>
                <a:cs typeface="Arial"/>
              </a:rPr>
              <a:t>openldicht</a:t>
            </a:r>
            <a:endParaRPr sz="800"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5555388" y="6563307"/>
            <a:ext cx="998219" cy="330835"/>
          </a:xfrm>
          <a:custGeom>
            <a:avLst/>
            <a:gdLst/>
            <a:ahLst/>
            <a:cxnLst/>
            <a:rect l="l" t="t" r="r" b="b"/>
            <a:pathLst>
              <a:path w="998220" h="330834">
                <a:moveTo>
                  <a:pt x="972451" y="0"/>
                </a:moveTo>
                <a:lnTo>
                  <a:pt x="0" y="212217"/>
                </a:lnTo>
                <a:lnTo>
                  <a:pt x="25781" y="330276"/>
                </a:lnTo>
                <a:lnTo>
                  <a:pt x="998220" y="118084"/>
                </a:lnTo>
                <a:lnTo>
                  <a:pt x="97245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 rot="20880000">
            <a:off x="5550246" y="6655542"/>
            <a:ext cx="1002681" cy="101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90"/>
              </a:lnSpc>
            </a:pPr>
            <a:r>
              <a:rPr sz="800" i="1" spc="-35" dirty="0">
                <a:latin typeface="Arial"/>
                <a:cs typeface="Arial"/>
              </a:rPr>
              <a:t>kastenwand</a:t>
            </a:r>
            <a:r>
              <a:rPr sz="800" i="1" spc="20" dirty="0">
                <a:latin typeface="Arial"/>
                <a:cs typeface="Arial"/>
              </a:rPr>
              <a:t> </a:t>
            </a:r>
            <a:r>
              <a:rPr sz="800" i="1" spc="-10" dirty="0">
                <a:latin typeface="Arial"/>
                <a:cs typeface="Arial"/>
              </a:rPr>
              <a:t>openldicht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5180347" y="3845091"/>
            <a:ext cx="1075055" cy="3589654"/>
            <a:chOff x="5180347" y="3845091"/>
            <a:chExt cx="1075055" cy="3589654"/>
          </a:xfrm>
        </p:grpSpPr>
        <p:sp>
          <p:nvSpPr>
            <p:cNvPr id="50" name="object 50"/>
            <p:cNvSpPr/>
            <p:nvPr/>
          </p:nvSpPr>
          <p:spPr>
            <a:xfrm>
              <a:off x="5485754" y="3846054"/>
              <a:ext cx="768985" cy="3521710"/>
            </a:xfrm>
            <a:custGeom>
              <a:avLst/>
              <a:gdLst/>
              <a:ahLst/>
              <a:cxnLst/>
              <a:rect l="l" t="t" r="r" b="b"/>
              <a:pathLst>
                <a:path w="768985" h="3521709">
                  <a:moveTo>
                    <a:pt x="0" y="0"/>
                  </a:moveTo>
                  <a:lnTo>
                    <a:pt x="768413" y="352131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181300" y="3846044"/>
              <a:ext cx="342900" cy="175895"/>
            </a:xfrm>
            <a:custGeom>
              <a:avLst/>
              <a:gdLst/>
              <a:ahLst/>
              <a:cxnLst/>
              <a:rect l="l" t="t" r="r" b="b"/>
              <a:pathLst>
                <a:path w="342900" h="175895">
                  <a:moveTo>
                    <a:pt x="342811" y="175768"/>
                  </a:moveTo>
                  <a:lnTo>
                    <a:pt x="0" y="66459"/>
                  </a:lnTo>
                  <a:lnTo>
                    <a:pt x="304444" y="0"/>
                  </a:lnTo>
                  <a:lnTo>
                    <a:pt x="342811" y="1757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949720" y="7191581"/>
              <a:ext cx="304800" cy="242570"/>
            </a:xfrm>
            <a:custGeom>
              <a:avLst/>
              <a:gdLst/>
              <a:ahLst/>
              <a:cxnLst/>
              <a:rect l="l" t="t" r="r" b="b"/>
              <a:pathLst>
                <a:path w="304800" h="242570">
                  <a:moveTo>
                    <a:pt x="0" y="242201"/>
                  </a:moveTo>
                  <a:lnTo>
                    <a:pt x="266090" y="0"/>
                  </a:lnTo>
                  <a:lnTo>
                    <a:pt x="304444" y="175780"/>
                  </a:lnTo>
                  <a:lnTo>
                    <a:pt x="0" y="2422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6404152" y="5040200"/>
            <a:ext cx="932180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10" dirty="0">
                <a:latin typeface="Arial"/>
                <a:cs typeface="Arial"/>
              </a:rPr>
              <a:t>deur </a:t>
            </a:r>
            <a:r>
              <a:rPr sz="800" i="1" spc="-25" dirty="0">
                <a:latin typeface="Arial"/>
                <a:cs typeface="Arial"/>
              </a:rPr>
              <a:t>verdiept</a:t>
            </a:r>
            <a:r>
              <a:rPr sz="800" i="1" spc="-20" dirty="0">
                <a:latin typeface="Arial"/>
                <a:cs typeface="Arial"/>
              </a:rPr>
              <a:t> </a:t>
            </a:r>
            <a:r>
              <a:rPr sz="800" i="1" spc="-10" dirty="0">
                <a:latin typeface="Arial"/>
                <a:cs typeface="Arial"/>
              </a:rPr>
              <a:t>liggend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6412090" y="4359618"/>
            <a:ext cx="1312545" cy="1230630"/>
            <a:chOff x="6412090" y="4359618"/>
            <a:chExt cx="1312545" cy="1230630"/>
          </a:xfrm>
        </p:grpSpPr>
        <p:sp>
          <p:nvSpPr>
            <p:cNvPr id="55" name="object 55"/>
            <p:cNvSpPr/>
            <p:nvPr/>
          </p:nvSpPr>
          <p:spPr>
            <a:xfrm>
              <a:off x="7508081" y="4812094"/>
              <a:ext cx="214629" cy="775970"/>
            </a:xfrm>
            <a:custGeom>
              <a:avLst/>
              <a:gdLst/>
              <a:ahLst/>
              <a:cxnLst/>
              <a:rect l="l" t="t" r="r" b="b"/>
              <a:pathLst>
                <a:path w="214629" h="775970">
                  <a:moveTo>
                    <a:pt x="167106" y="775970"/>
                  </a:moveTo>
                  <a:lnTo>
                    <a:pt x="0" y="10274"/>
                  </a:lnTo>
                  <a:lnTo>
                    <a:pt x="47129" y="0"/>
                  </a:lnTo>
                  <a:lnTo>
                    <a:pt x="214198" y="765695"/>
                  </a:lnTo>
                  <a:lnTo>
                    <a:pt x="167106" y="775970"/>
                  </a:lnTo>
                  <a:close/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416852" y="5207270"/>
              <a:ext cx="1173480" cy="0"/>
            </a:xfrm>
            <a:custGeom>
              <a:avLst/>
              <a:gdLst/>
              <a:ahLst/>
              <a:cxnLst/>
              <a:rect l="l" t="t" r="r" b="b"/>
              <a:pathLst>
                <a:path w="1173479">
                  <a:moveTo>
                    <a:pt x="0" y="0"/>
                  </a:moveTo>
                  <a:lnTo>
                    <a:pt x="117287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571726" y="5189300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0" y="17970"/>
                  </a:moveTo>
                  <a:lnTo>
                    <a:pt x="3048" y="7975"/>
                  </a:lnTo>
                  <a:lnTo>
                    <a:pt x="3530" y="7239"/>
                  </a:lnTo>
                  <a:lnTo>
                    <a:pt x="17119" y="0"/>
                  </a:lnTo>
                  <a:lnTo>
                    <a:pt x="17995" y="0"/>
                  </a:lnTo>
                  <a:lnTo>
                    <a:pt x="18884" y="0"/>
                  </a:lnTo>
                  <a:lnTo>
                    <a:pt x="27241" y="2565"/>
                  </a:lnTo>
                  <a:lnTo>
                    <a:pt x="28003" y="3022"/>
                  </a:lnTo>
                  <a:lnTo>
                    <a:pt x="35433" y="13614"/>
                  </a:lnTo>
                  <a:lnTo>
                    <a:pt x="35648" y="14465"/>
                  </a:lnTo>
                  <a:lnTo>
                    <a:pt x="35801" y="15316"/>
                  </a:lnTo>
                  <a:lnTo>
                    <a:pt x="35890" y="16205"/>
                  </a:lnTo>
                  <a:lnTo>
                    <a:pt x="35953" y="17081"/>
                  </a:lnTo>
                  <a:lnTo>
                    <a:pt x="35979" y="17970"/>
                  </a:lnTo>
                  <a:lnTo>
                    <a:pt x="35953" y="18859"/>
                  </a:lnTo>
                  <a:lnTo>
                    <a:pt x="33845" y="26441"/>
                  </a:lnTo>
                  <a:lnTo>
                    <a:pt x="33426" y="27241"/>
                  </a:lnTo>
                  <a:lnTo>
                    <a:pt x="17995" y="35966"/>
                  </a:lnTo>
                  <a:lnTo>
                    <a:pt x="17119" y="35941"/>
                  </a:lnTo>
                  <a:lnTo>
                    <a:pt x="3048" y="27965"/>
                  </a:lnTo>
                  <a:lnTo>
                    <a:pt x="2565" y="27241"/>
                  </a:lnTo>
                  <a:lnTo>
                    <a:pt x="25" y="18859"/>
                  </a:lnTo>
                  <a:lnTo>
                    <a:pt x="0" y="1797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571726" y="5189300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18884" y="0"/>
                  </a:moveTo>
                  <a:lnTo>
                    <a:pt x="0" y="17970"/>
                  </a:lnTo>
                  <a:lnTo>
                    <a:pt x="177" y="20624"/>
                  </a:lnTo>
                  <a:lnTo>
                    <a:pt x="17119" y="35941"/>
                  </a:lnTo>
                  <a:lnTo>
                    <a:pt x="18884" y="35941"/>
                  </a:lnTo>
                  <a:lnTo>
                    <a:pt x="35979" y="17970"/>
                  </a:lnTo>
                  <a:lnTo>
                    <a:pt x="35890" y="16205"/>
                  </a:lnTo>
                  <a:lnTo>
                    <a:pt x="188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416852" y="4359618"/>
              <a:ext cx="883919" cy="121285"/>
            </a:xfrm>
            <a:custGeom>
              <a:avLst/>
              <a:gdLst/>
              <a:ahLst/>
              <a:cxnLst/>
              <a:rect l="l" t="t" r="r" b="b"/>
              <a:pathLst>
                <a:path w="883920" h="121285">
                  <a:moveTo>
                    <a:pt x="883729" y="0"/>
                  </a:moveTo>
                  <a:lnTo>
                    <a:pt x="0" y="0"/>
                  </a:lnTo>
                  <a:lnTo>
                    <a:pt x="0" y="120827"/>
                  </a:lnTo>
                  <a:lnTo>
                    <a:pt x="883729" y="120827"/>
                  </a:lnTo>
                  <a:lnTo>
                    <a:pt x="8837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6404152" y="4313405"/>
            <a:ext cx="908050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30" dirty="0">
                <a:latin typeface="Arial"/>
                <a:cs typeface="Arial"/>
              </a:rPr>
              <a:t>wand</a:t>
            </a:r>
            <a:r>
              <a:rPr sz="800" i="1" spc="-25" dirty="0">
                <a:latin typeface="Arial"/>
                <a:cs typeface="Arial"/>
              </a:rPr>
              <a:t> </a:t>
            </a:r>
            <a:r>
              <a:rPr sz="800" i="1" dirty="0">
                <a:latin typeface="Arial"/>
                <a:cs typeface="Arial"/>
              </a:rPr>
              <a:t>openldicht</a:t>
            </a:r>
            <a:r>
              <a:rPr sz="800" i="1" spc="-35" dirty="0">
                <a:latin typeface="Arial"/>
                <a:cs typeface="Arial"/>
              </a:rPr>
              <a:t> </a:t>
            </a:r>
            <a:r>
              <a:rPr sz="800" i="1" spc="-25" dirty="0">
                <a:latin typeface="Arial"/>
                <a:cs typeface="Arial"/>
              </a:rPr>
              <a:t>ntb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6034811" y="4457712"/>
            <a:ext cx="1381125" cy="1671320"/>
            <a:chOff x="6034811" y="4457712"/>
            <a:chExt cx="1381125" cy="1671320"/>
          </a:xfrm>
        </p:grpSpPr>
        <p:sp>
          <p:nvSpPr>
            <p:cNvPr id="62" name="object 62"/>
            <p:cNvSpPr/>
            <p:nvPr/>
          </p:nvSpPr>
          <p:spPr>
            <a:xfrm>
              <a:off x="6416852" y="4480445"/>
              <a:ext cx="976630" cy="0"/>
            </a:xfrm>
            <a:custGeom>
              <a:avLst/>
              <a:gdLst/>
              <a:ahLst/>
              <a:cxnLst/>
              <a:rect l="l" t="t" r="r" b="b"/>
              <a:pathLst>
                <a:path w="976629">
                  <a:moveTo>
                    <a:pt x="0" y="0"/>
                  </a:moveTo>
                  <a:lnTo>
                    <a:pt x="97614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375004" y="4462475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0" y="17970"/>
                  </a:moveTo>
                  <a:lnTo>
                    <a:pt x="17995" y="0"/>
                  </a:lnTo>
                  <a:lnTo>
                    <a:pt x="18884" y="25"/>
                  </a:lnTo>
                  <a:lnTo>
                    <a:pt x="33426" y="8737"/>
                  </a:lnTo>
                  <a:lnTo>
                    <a:pt x="33883" y="9499"/>
                  </a:lnTo>
                  <a:lnTo>
                    <a:pt x="34277" y="10287"/>
                  </a:lnTo>
                  <a:lnTo>
                    <a:pt x="34607" y="11087"/>
                  </a:lnTo>
                  <a:lnTo>
                    <a:pt x="34950" y="11899"/>
                  </a:lnTo>
                  <a:lnTo>
                    <a:pt x="35979" y="17081"/>
                  </a:lnTo>
                  <a:lnTo>
                    <a:pt x="35979" y="17970"/>
                  </a:lnTo>
                  <a:lnTo>
                    <a:pt x="35979" y="18859"/>
                  </a:lnTo>
                  <a:lnTo>
                    <a:pt x="35890" y="19735"/>
                  </a:lnTo>
                  <a:lnTo>
                    <a:pt x="35801" y="20624"/>
                  </a:lnTo>
                  <a:lnTo>
                    <a:pt x="35648" y="21501"/>
                  </a:lnTo>
                  <a:lnTo>
                    <a:pt x="35471" y="22364"/>
                  </a:lnTo>
                  <a:lnTo>
                    <a:pt x="35217" y="23215"/>
                  </a:lnTo>
                  <a:lnTo>
                    <a:pt x="34950" y="24041"/>
                  </a:lnTo>
                  <a:lnTo>
                    <a:pt x="34607" y="24853"/>
                  </a:lnTo>
                  <a:lnTo>
                    <a:pt x="34277" y="25679"/>
                  </a:lnTo>
                  <a:lnTo>
                    <a:pt x="17995" y="35966"/>
                  </a:lnTo>
                  <a:lnTo>
                    <a:pt x="17119" y="35941"/>
                  </a:lnTo>
                  <a:lnTo>
                    <a:pt x="8013" y="32918"/>
                  </a:lnTo>
                  <a:lnTo>
                    <a:pt x="7289" y="32435"/>
                  </a:lnTo>
                  <a:lnTo>
                    <a:pt x="3048" y="27965"/>
                  </a:lnTo>
                  <a:lnTo>
                    <a:pt x="2565" y="27241"/>
                  </a:lnTo>
                  <a:lnTo>
                    <a:pt x="25" y="18859"/>
                  </a:lnTo>
                  <a:lnTo>
                    <a:pt x="0" y="1797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375006" y="4462475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17995" y="0"/>
                  </a:moveTo>
                  <a:lnTo>
                    <a:pt x="0" y="17970"/>
                  </a:lnTo>
                  <a:lnTo>
                    <a:pt x="88" y="19735"/>
                  </a:lnTo>
                  <a:lnTo>
                    <a:pt x="17995" y="35966"/>
                  </a:lnTo>
                  <a:lnTo>
                    <a:pt x="19773" y="35877"/>
                  </a:lnTo>
                  <a:lnTo>
                    <a:pt x="35979" y="18859"/>
                  </a:lnTo>
                  <a:lnTo>
                    <a:pt x="35979" y="17081"/>
                  </a:lnTo>
                  <a:lnTo>
                    <a:pt x="179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034811" y="5887669"/>
              <a:ext cx="843915" cy="241300"/>
            </a:xfrm>
            <a:custGeom>
              <a:avLst/>
              <a:gdLst/>
              <a:ahLst/>
              <a:cxnLst/>
              <a:rect l="l" t="t" r="r" b="b"/>
              <a:pathLst>
                <a:path w="843915" h="241300">
                  <a:moveTo>
                    <a:pt x="843508" y="0"/>
                  </a:moveTo>
                  <a:lnTo>
                    <a:pt x="0" y="0"/>
                  </a:lnTo>
                  <a:lnTo>
                    <a:pt x="0" y="120650"/>
                  </a:lnTo>
                  <a:lnTo>
                    <a:pt x="0" y="241300"/>
                  </a:lnTo>
                  <a:lnTo>
                    <a:pt x="647001" y="241300"/>
                  </a:lnTo>
                  <a:lnTo>
                    <a:pt x="647001" y="120650"/>
                  </a:lnTo>
                  <a:lnTo>
                    <a:pt x="843508" y="120650"/>
                  </a:lnTo>
                  <a:lnTo>
                    <a:pt x="8435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 txBox="1"/>
          <p:nvPr/>
        </p:nvSpPr>
        <p:spPr>
          <a:xfrm>
            <a:off x="6022111" y="5841454"/>
            <a:ext cx="871219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20" dirty="0">
                <a:latin typeface="Arial"/>
                <a:cs typeface="Arial"/>
              </a:rPr>
              <a:t>verlichting</a:t>
            </a:r>
            <a:r>
              <a:rPr sz="800" i="1" spc="25" dirty="0">
                <a:latin typeface="Arial"/>
                <a:cs typeface="Arial"/>
              </a:rPr>
              <a:t> </a:t>
            </a:r>
            <a:r>
              <a:rPr sz="800" i="1" spc="-10" dirty="0">
                <a:latin typeface="Arial"/>
                <a:cs typeface="Arial"/>
              </a:rPr>
              <a:t>dimbaarl</a:t>
            </a:r>
            <a:endParaRPr sz="8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6022111" y="5962312"/>
            <a:ext cx="671195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30" dirty="0">
                <a:latin typeface="Arial"/>
                <a:cs typeface="Arial"/>
              </a:rPr>
              <a:t>bedienbaar</a:t>
            </a:r>
            <a:r>
              <a:rPr sz="800" i="1" spc="25" dirty="0">
                <a:latin typeface="Arial"/>
                <a:cs typeface="Arial"/>
              </a:rPr>
              <a:t> </a:t>
            </a:r>
            <a:r>
              <a:rPr sz="800" i="1" spc="-25" dirty="0">
                <a:latin typeface="Arial"/>
                <a:cs typeface="Arial"/>
              </a:rPr>
              <a:t>ntb</a:t>
            </a:r>
            <a:endParaRPr sz="800">
              <a:latin typeface="Arial"/>
              <a:cs typeface="Arial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9747626" y="8687300"/>
            <a:ext cx="32384" cy="6985"/>
          </a:xfrm>
          <a:custGeom>
            <a:avLst/>
            <a:gdLst/>
            <a:ahLst/>
            <a:cxnLst/>
            <a:rect l="l" t="t" r="r" b="b"/>
            <a:pathLst>
              <a:path w="32384" h="6984">
                <a:moveTo>
                  <a:pt x="0" y="6687"/>
                </a:moveTo>
                <a:lnTo>
                  <a:pt x="30613" y="0"/>
                </a:lnTo>
                <a:lnTo>
                  <a:pt x="32073" y="6687"/>
                </a:lnTo>
              </a:path>
            </a:pathLst>
          </a:custGeom>
          <a:ln w="64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9" name="object 69"/>
          <p:cNvGrpSpPr/>
          <p:nvPr/>
        </p:nvGrpSpPr>
        <p:grpSpPr>
          <a:xfrm>
            <a:off x="2875591" y="2305799"/>
            <a:ext cx="7513320" cy="6391910"/>
            <a:chOff x="2875591" y="2305799"/>
            <a:chExt cx="7513320" cy="6391910"/>
          </a:xfrm>
        </p:grpSpPr>
        <p:sp>
          <p:nvSpPr>
            <p:cNvPr id="70" name="object 70"/>
            <p:cNvSpPr/>
            <p:nvPr/>
          </p:nvSpPr>
          <p:spPr>
            <a:xfrm>
              <a:off x="7750128" y="5618835"/>
              <a:ext cx="255270" cy="784225"/>
            </a:xfrm>
            <a:custGeom>
              <a:avLst/>
              <a:gdLst/>
              <a:ahLst/>
              <a:cxnLst/>
              <a:rect l="l" t="t" r="r" b="b"/>
              <a:pathLst>
                <a:path w="255270" h="784225">
                  <a:moveTo>
                    <a:pt x="87896" y="0"/>
                  </a:moveTo>
                  <a:lnTo>
                    <a:pt x="0" y="19164"/>
                  </a:lnTo>
                  <a:lnTo>
                    <a:pt x="166928" y="784161"/>
                  </a:lnTo>
                  <a:lnTo>
                    <a:pt x="254825" y="764997"/>
                  </a:lnTo>
                  <a:lnTo>
                    <a:pt x="878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7750125" y="5618835"/>
              <a:ext cx="255270" cy="784225"/>
            </a:xfrm>
            <a:custGeom>
              <a:avLst/>
              <a:gdLst/>
              <a:ahLst/>
              <a:cxnLst/>
              <a:rect l="l" t="t" r="r" b="b"/>
              <a:pathLst>
                <a:path w="255270" h="784225">
                  <a:moveTo>
                    <a:pt x="166928" y="784161"/>
                  </a:moveTo>
                  <a:lnTo>
                    <a:pt x="0" y="19164"/>
                  </a:lnTo>
                  <a:lnTo>
                    <a:pt x="87896" y="0"/>
                  </a:lnTo>
                  <a:lnTo>
                    <a:pt x="254825" y="764997"/>
                  </a:lnTo>
                  <a:lnTo>
                    <a:pt x="166928" y="78416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7941603" y="6535006"/>
              <a:ext cx="110489" cy="84455"/>
            </a:xfrm>
            <a:custGeom>
              <a:avLst/>
              <a:gdLst/>
              <a:ahLst/>
              <a:cxnLst/>
              <a:rect l="l" t="t" r="r" b="b"/>
              <a:pathLst>
                <a:path w="110490" h="84454">
                  <a:moveTo>
                    <a:pt x="96342" y="0"/>
                  </a:moveTo>
                  <a:lnTo>
                    <a:pt x="110134" y="63284"/>
                  </a:lnTo>
                  <a:lnTo>
                    <a:pt x="13804" y="84302"/>
                  </a:lnTo>
                  <a:lnTo>
                    <a:pt x="0" y="21018"/>
                  </a:lnTo>
                  <a:lnTo>
                    <a:pt x="9634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04036" y="6379262"/>
              <a:ext cx="119316" cy="93446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08705" y="5550984"/>
              <a:ext cx="233883" cy="118452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7251617" y="3917435"/>
              <a:ext cx="304165" cy="855344"/>
            </a:xfrm>
            <a:custGeom>
              <a:avLst/>
              <a:gdLst/>
              <a:ahLst/>
              <a:cxnLst/>
              <a:rect l="l" t="t" r="r" b="b"/>
              <a:pathLst>
                <a:path w="304165" h="855345">
                  <a:moveTo>
                    <a:pt x="123063" y="0"/>
                  </a:moveTo>
                  <a:lnTo>
                    <a:pt x="0" y="26873"/>
                  </a:lnTo>
                  <a:lnTo>
                    <a:pt x="180746" y="855179"/>
                  </a:lnTo>
                  <a:lnTo>
                    <a:pt x="303809" y="828306"/>
                  </a:lnTo>
                  <a:lnTo>
                    <a:pt x="1230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7251617" y="3917435"/>
              <a:ext cx="304165" cy="855344"/>
            </a:xfrm>
            <a:custGeom>
              <a:avLst/>
              <a:gdLst/>
              <a:ahLst/>
              <a:cxnLst/>
              <a:rect l="l" t="t" r="r" b="b"/>
              <a:pathLst>
                <a:path w="304165" h="855345">
                  <a:moveTo>
                    <a:pt x="303809" y="828306"/>
                  </a:moveTo>
                  <a:lnTo>
                    <a:pt x="180746" y="855179"/>
                  </a:lnTo>
                  <a:lnTo>
                    <a:pt x="0" y="26873"/>
                  </a:lnTo>
                  <a:lnTo>
                    <a:pt x="123063" y="0"/>
                  </a:lnTo>
                  <a:lnTo>
                    <a:pt x="303809" y="828306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7388495" y="3961581"/>
              <a:ext cx="255270" cy="784225"/>
            </a:xfrm>
            <a:custGeom>
              <a:avLst/>
              <a:gdLst/>
              <a:ahLst/>
              <a:cxnLst/>
              <a:rect l="l" t="t" r="r" b="b"/>
              <a:pathLst>
                <a:path w="255270" h="784225">
                  <a:moveTo>
                    <a:pt x="87871" y="0"/>
                  </a:moveTo>
                  <a:lnTo>
                    <a:pt x="0" y="19164"/>
                  </a:lnTo>
                  <a:lnTo>
                    <a:pt x="166928" y="784161"/>
                  </a:lnTo>
                  <a:lnTo>
                    <a:pt x="254825" y="764997"/>
                  </a:lnTo>
                  <a:lnTo>
                    <a:pt x="878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7388493" y="3961581"/>
              <a:ext cx="255270" cy="784225"/>
            </a:xfrm>
            <a:custGeom>
              <a:avLst/>
              <a:gdLst/>
              <a:ahLst/>
              <a:cxnLst/>
              <a:rect l="l" t="t" r="r" b="b"/>
              <a:pathLst>
                <a:path w="255270" h="784225">
                  <a:moveTo>
                    <a:pt x="87871" y="0"/>
                  </a:moveTo>
                  <a:lnTo>
                    <a:pt x="254825" y="764997"/>
                  </a:lnTo>
                  <a:lnTo>
                    <a:pt x="166928" y="784161"/>
                  </a:lnTo>
                  <a:lnTo>
                    <a:pt x="0" y="19164"/>
                  </a:lnTo>
                  <a:lnTo>
                    <a:pt x="87871" y="0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61660" y="3893728"/>
              <a:ext cx="119278" cy="93446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27790" y="4722010"/>
              <a:ext cx="233934" cy="118452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6909492" y="5588065"/>
              <a:ext cx="765810" cy="167640"/>
            </a:xfrm>
            <a:custGeom>
              <a:avLst/>
              <a:gdLst/>
              <a:ahLst/>
              <a:cxnLst/>
              <a:rect l="l" t="t" r="r" b="b"/>
              <a:pathLst>
                <a:path w="765809" h="167639">
                  <a:moveTo>
                    <a:pt x="765695" y="0"/>
                  </a:moveTo>
                  <a:lnTo>
                    <a:pt x="0" y="167081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6891515" y="4835889"/>
              <a:ext cx="554990" cy="919480"/>
            </a:xfrm>
            <a:custGeom>
              <a:avLst/>
              <a:gdLst/>
              <a:ahLst/>
              <a:cxnLst/>
              <a:rect l="l" t="t" r="r" b="b"/>
              <a:pathLst>
                <a:path w="554990" h="919479">
                  <a:moveTo>
                    <a:pt x="17970" y="919251"/>
                  </a:moveTo>
                  <a:lnTo>
                    <a:pt x="5714" y="847267"/>
                  </a:lnTo>
                  <a:lnTo>
                    <a:pt x="215" y="774407"/>
                  </a:lnTo>
                  <a:lnTo>
                    <a:pt x="0" y="737895"/>
                  </a:lnTo>
                  <a:lnTo>
                    <a:pt x="1498" y="701357"/>
                  </a:lnTo>
                  <a:lnTo>
                    <a:pt x="9524" y="628764"/>
                  </a:lnTo>
                  <a:lnTo>
                    <a:pt x="24282" y="557225"/>
                  </a:lnTo>
                  <a:lnTo>
                    <a:pt x="45605" y="487375"/>
                  </a:lnTo>
                  <a:lnTo>
                    <a:pt x="73291" y="419760"/>
                  </a:lnTo>
                  <a:lnTo>
                    <a:pt x="107175" y="355028"/>
                  </a:lnTo>
                  <a:lnTo>
                    <a:pt x="146900" y="293725"/>
                  </a:lnTo>
                  <a:lnTo>
                    <a:pt x="192150" y="236385"/>
                  </a:lnTo>
                  <a:lnTo>
                    <a:pt x="242506" y="183476"/>
                  </a:lnTo>
                  <a:lnTo>
                    <a:pt x="297560" y="135458"/>
                  </a:lnTo>
                  <a:lnTo>
                    <a:pt x="356819" y="92773"/>
                  </a:lnTo>
                  <a:lnTo>
                    <a:pt x="419811" y="55753"/>
                  </a:lnTo>
                  <a:lnTo>
                    <a:pt x="485952" y="24752"/>
                  </a:lnTo>
                  <a:lnTo>
                    <a:pt x="520026" y="11582"/>
                  </a:lnTo>
                  <a:lnTo>
                    <a:pt x="554685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9079848" y="6050602"/>
              <a:ext cx="150495" cy="150495"/>
            </a:xfrm>
            <a:custGeom>
              <a:avLst/>
              <a:gdLst/>
              <a:ahLst/>
              <a:cxnLst/>
              <a:rect l="l" t="t" r="r" b="b"/>
              <a:pathLst>
                <a:path w="150495" h="150495">
                  <a:moveTo>
                    <a:pt x="0" y="26835"/>
                  </a:moveTo>
                  <a:lnTo>
                    <a:pt x="123050" y="0"/>
                  </a:lnTo>
                  <a:lnTo>
                    <a:pt x="149885" y="123050"/>
                  </a:lnTo>
                  <a:lnTo>
                    <a:pt x="26835" y="149898"/>
                  </a:lnTo>
                  <a:lnTo>
                    <a:pt x="0" y="26835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9129719" y="6279129"/>
              <a:ext cx="150495" cy="150495"/>
            </a:xfrm>
            <a:custGeom>
              <a:avLst/>
              <a:gdLst/>
              <a:ahLst/>
              <a:cxnLst/>
              <a:rect l="l" t="t" r="r" b="b"/>
              <a:pathLst>
                <a:path w="150495" h="150495">
                  <a:moveTo>
                    <a:pt x="0" y="26835"/>
                  </a:moveTo>
                  <a:lnTo>
                    <a:pt x="123024" y="0"/>
                  </a:lnTo>
                  <a:lnTo>
                    <a:pt x="149898" y="123050"/>
                  </a:lnTo>
                  <a:lnTo>
                    <a:pt x="26835" y="149898"/>
                  </a:lnTo>
                  <a:lnTo>
                    <a:pt x="0" y="26835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8851318" y="6100459"/>
              <a:ext cx="150495" cy="150495"/>
            </a:xfrm>
            <a:custGeom>
              <a:avLst/>
              <a:gdLst/>
              <a:ahLst/>
              <a:cxnLst/>
              <a:rect l="l" t="t" r="r" b="b"/>
              <a:pathLst>
                <a:path w="150495" h="150495">
                  <a:moveTo>
                    <a:pt x="149898" y="123062"/>
                  </a:moveTo>
                  <a:lnTo>
                    <a:pt x="26835" y="149898"/>
                  </a:lnTo>
                  <a:lnTo>
                    <a:pt x="0" y="26860"/>
                  </a:lnTo>
                  <a:lnTo>
                    <a:pt x="123062" y="0"/>
                  </a:lnTo>
                  <a:lnTo>
                    <a:pt x="149898" y="123062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8901190" y="6328991"/>
              <a:ext cx="150495" cy="150495"/>
            </a:xfrm>
            <a:custGeom>
              <a:avLst/>
              <a:gdLst/>
              <a:ahLst/>
              <a:cxnLst/>
              <a:rect l="l" t="t" r="r" b="b"/>
              <a:pathLst>
                <a:path w="150495" h="150495">
                  <a:moveTo>
                    <a:pt x="149898" y="123024"/>
                  </a:moveTo>
                  <a:lnTo>
                    <a:pt x="26835" y="149898"/>
                  </a:lnTo>
                  <a:lnTo>
                    <a:pt x="0" y="26835"/>
                  </a:lnTo>
                  <a:lnTo>
                    <a:pt x="123062" y="0"/>
                  </a:lnTo>
                  <a:lnTo>
                    <a:pt x="149898" y="123024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8504469" y="3413901"/>
              <a:ext cx="150495" cy="150495"/>
            </a:xfrm>
            <a:custGeom>
              <a:avLst/>
              <a:gdLst/>
              <a:ahLst/>
              <a:cxnLst/>
              <a:rect l="l" t="t" r="r" b="b"/>
              <a:pathLst>
                <a:path w="150495" h="150495">
                  <a:moveTo>
                    <a:pt x="0" y="26835"/>
                  </a:moveTo>
                  <a:lnTo>
                    <a:pt x="123063" y="0"/>
                  </a:lnTo>
                  <a:lnTo>
                    <a:pt x="149898" y="123050"/>
                  </a:lnTo>
                  <a:lnTo>
                    <a:pt x="26835" y="149898"/>
                  </a:lnTo>
                  <a:lnTo>
                    <a:pt x="0" y="26835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8554342" y="3642424"/>
              <a:ext cx="150495" cy="150495"/>
            </a:xfrm>
            <a:custGeom>
              <a:avLst/>
              <a:gdLst/>
              <a:ahLst/>
              <a:cxnLst/>
              <a:rect l="l" t="t" r="r" b="b"/>
              <a:pathLst>
                <a:path w="150495" h="150495">
                  <a:moveTo>
                    <a:pt x="0" y="26835"/>
                  </a:moveTo>
                  <a:lnTo>
                    <a:pt x="123063" y="0"/>
                  </a:lnTo>
                  <a:lnTo>
                    <a:pt x="149898" y="123050"/>
                  </a:lnTo>
                  <a:lnTo>
                    <a:pt x="26835" y="149898"/>
                  </a:lnTo>
                  <a:lnTo>
                    <a:pt x="0" y="26835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8275942" y="3463757"/>
              <a:ext cx="150495" cy="150495"/>
            </a:xfrm>
            <a:custGeom>
              <a:avLst/>
              <a:gdLst/>
              <a:ahLst/>
              <a:cxnLst/>
              <a:rect l="l" t="t" r="r" b="b"/>
              <a:pathLst>
                <a:path w="150495" h="150495">
                  <a:moveTo>
                    <a:pt x="149923" y="123063"/>
                  </a:moveTo>
                  <a:lnTo>
                    <a:pt x="26860" y="149898"/>
                  </a:lnTo>
                  <a:lnTo>
                    <a:pt x="0" y="26847"/>
                  </a:lnTo>
                  <a:lnTo>
                    <a:pt x="123050" y="0"/>
                  </a:lnTo>
                  <a:lnTo>
                    <a:pt x="149923" y="123063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8325810" y="3692290"/>
              <a:ext cx="150495" cy="150495"/>
            </a:xfrm>
            <a:custGeom>
              <a:avLst/>
              <a:gdLst/>
              <a:ahLst/>
              <a:cxnLst/>
              <a:rect l="l" t="t" r="r" b="b"/>
              <a:pathLst>
                <a:path w="150495" h="150495">
                  <a:moveTo>
                    <a:pt x="149898" y="123024"/>
                  </a:moveTo>
                  <a:lnTo>
                    <a:pt x="26873" y="149898"/>
                  </a:lnTo>
                  <a:lnTo>
                    <a:pt x="0" y="26847"/>
                  </a:lnTo>
                  <a:lnTo>
                    <a:pt x="123062" y="0"/>
                  </a:lnTo>
                  <a:lnTo>
                    <a:pt x="149898" y="123024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8462609" y="3670874"/>
              <a:ext cx="1925320" cy="4444365"/>
            </a:xfrm>
            <a:custGeom>
              <a:avLst/>
              <a:gdLst/>
              <a:ahLst/>
              <a:cxnLst/>
              <a:rect l="l" t="t" r="r" b="b"/>
              <a:pathLst>
                <a:path w="1925320" h="4444365">
                  <a:moveTo>
                    <a:pt x="0" y="0"/>
                  </a:moveTo>
                  <a:lnTo>
                    <a:pt x="1925114" y="4444061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8165762" y="2310553"/>
              <a:ext cx="367665" cy="1360805"/>
            </a:xfrm>
            <a:custGeom>
              <a:avLst/>
              <a:gdLst/>
              <a:ahLst/>
              <a:cxnLst/>
              <a:rect l="l" t="t" r="r" b="b"/>
              <a:pathLst>
                <a:path w="367665" h="1360804">
                  <a:moveTo>
                    <a:pt x="73660" y="0"/>
                  </a:moveTo>
                  <a:lnTo>
                    <a:pt x="0" y="0"/>
                  </a:lnTo>
                  <a:lnTo>
                    <a:pt x="296849" y="1360322"/>
                  </a:lnTo>
                  <a:lnTo>
                    <a:pt x="367169" y="1344968"/>
                  </a:lnTo>
                  <a:lnTo>
                    <a:pt x="736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8165768" y="2310562"/>
              <a:ext cx="367665" cy="1360805"/>
            </a:xfrm>
            <a:custGeom>
              <a:avLst/>
              <a:gdLst/>
              <a:ahLst/>
              <a:cxnLst/>
              <a:rect l="l" t="t" r="r" b="b"/>
              <a:pathLst>
                <a:path w="367665" h="1360804">
                  <a:moveTo>
                    <a:pt x="73656" y="0"/>
                  </a:moveTo>
                  <a:lnTo>
                    <a:pt x="367156" y="1344961"/>
                  </a:lnTo>
                  <a:lnTo>
                    <a:pt x="296849" y="1360316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8493288" y="3811475"/>
              <a:ext cx="1065530" cy="4882515"/>
            </a:xfrm>
            <a:custGeom>
              <a:avLst/>
              <a:gdLst/>
              <a:ahLst/>
              <a:cxnLst/>
              <a:rect l="l" t="t" r="r" b="b"/>
              <a:pathLst>
                <a:path w="1065529" h="4882515">
                  <a:moveTo>
                    <a:pt x="0" y="0"/>
                  </a:moveTo>
                  <a:lnTo>
                    <a:pt x="1065447" y="4882512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8581181" y="3792311"/>
              <a:ext cx="1069975" cy="4902200"/>
            </a:xfrm>
            <a:custGeom>
              <a:avLst/>
              <a:gdLst/>
              <a:ahLst/>
              <a:cxnLst/>
              <a:rect l="l" t="t" r="r" b="b"/>
              <a:pathLst>
                <a:path w="1069975" h="4902200">
                  <a:moveTo>
                    <a:pt x="0" y="0"/>
                  </a:moveTo>
                  <a:lnTo>
                    <a:pt x="1069618" y="490167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8662037" y="3195518"/>
              <a:ext cx="1725930" cy="412115"/>
            </a:xfrm>
            <a:custGeom>
              <a:avLst/>
              <a:gdLst/>
              <a:ahLst/>
              <a:cxnLst/>
              <a:rect l="l" t="t" r="r" b="b"/>
              <a:pathLst>
                <a:path w="1725929" h="412114">
                  <a:moveTo>
                    <a:pt x="0" y="376586"/>
                  </a:moveTo>
                  <a:lnTo>
                    <a:pt x="1725686" y="0"/>
                  </a:lnTo>
                </a:path>
                <a:path w="1725929" h="412114">
                  <a:moveTo>
                    <a:pt x="1725686" y="36843"/>
                  </a:moveTo>
                  <a:lnTo>
                    <a:pt x="7683" y="411752"/>
                  </a:lnTo>
                  <a:lnTo>
                    <a:pt x="0" y="37658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577866" y="3634436"/>
              <a:ext cx="394335" cy="394335"/>
            </a:xfrm>
            <a:custGeom>
              <a:avLst/>
              <a:gdLst/>
              <a:ahLst/>
              <a:cxnLst/>
              <a:rect l="l" t="t" r="r" b="b"/>
              <a:pathLst>
                <a:path w="394335" h="394335">
                  <a:moveTo>
                    <a:pt x="70548" y="394017"/>
                  </a:moveTo>
                  <a:lnTo>
                    <a:pt x="0" y="70599"/>
                  </a:lnTo>
                  <a:lnTo>
                    <a:pt x="323418" y="0"/>
                  </a:lnTo>
                  <a:lnTo>
                    <a:pt x="394004" y="323430"/>
                  </a:lnTo>
                  <a:lnTo>
                    <a:pt x="70548" y="394017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723575" y="3027174"/>
              <a:ext cx="904875" cy="1536700"/>
            </a:xfrm>
            <a:custGeom>
              <a:avLst/>
              <a:gdLst/>
              <a:ahLst/>
              <a:cxnLst/>
              <a:rect l="l" t="t" r="r" b="b"/>
              <a:pathLst>
                <a:path w="904875" h="1536700">
                  <a:moveTo>
                    <a:pt x="597649" y="0"/>
                  </a:moveTo>
                  <a:lnTo>
                    <a:pt x="0" y="130403"/>
                  </a:lnTo>
                  <a:lnTo>
                    <a:pt x="306857" y="1536649"/>
                  </a:lnTo>
                  <a:lnTo>
                    <a:pt x="904506" y="1406232"/>
                  </a:lnTo>
                  <a:lnTo>
                    <a:pt x="5976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723575" y="3027176"/>
              <a:ext cx="904875" cy="1536700"/>
            </a:xfrm>
            <a:custGeom>
              <a:avLst/>
              <a:gdLst/>
              <a:ahLst/>
              <a:cxnLst/>
              <a:rect l="l" t="t" r="r" b="b"/>
              <a:pathLst>
                <a:path w="904875" h="1536700">
                  <a:moveTo>
                    <a:pt x="597649" y="0"/>
                  </a:moveTo>
                  <a:lnTo>
                    <a:pt x="904506" y="1406232"/>
                  </a:lnTo>
                  <a:lnTo>
                    <a:pt x="306857" y="1536649"/>
                  </a:lnTo>
                  <a:lnTo>
                    <a:pt x="0" y="130403"/>
                  </a:lnTo>
                  <a:lnTo>
                    <a:pt x="597649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773166" y="3373587"/>
              <a:ext cx="394335" cy="394335"/>
            </a:xfrm>
            <a:custGeom>
              <a:avLst/>
              <a:gdLst/>
              <a:ahLst/>
              <a:cxnLst/>
              <a:rect l="l" t="t" r="r" b="b"/>
              <a:pathLst>
                <a:path w="394335" h="394335">
                  <a:moveTo>
                    <a:pt x="70548" y="394017"/>
                  </a:moveTo>
                  <a:lnTo>
                    <a:pt x="0" y="70599"/>
                  </a:lnTo>
                  <a:lnTo>
                    <a:pt x="323418" y="0"/>
                  </a:lnTo>
                  <a:lnTo>
                    <a:pt x="394004" y="323468"/>
                  </a:lnTo>
                  <a:lnTo>
                    <a:pt x="70548" y="394017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918874" y="2766334"/>
              <a:ext cx="904875" cy="1536700"/>
            </a:xfrm>
            <a:custGeom>
              <a:avLst/>
              <a:gdLst/>
              <a:ahLst/>
              <a:cxnLst/>
              <a:rect l="l" t="t" r="r" b="b"/>
              <a:pathLst>
                <a:path w="904875" h="1536700">
                  <a:moveTo>
                    <a:pt x="597649" y="0"/>
                  </a:moveTo>
                  <a:lnTo>
                    <a:pt x="0" y="130416"/>
                  </a:lnTo>
                  <a:lnTo>
                    <a:pt x="306857" y="1536674"/>
                  </a:lnTo>
                  <a:lnTo>
                    <a:pt x="904506" y="1406258"/>
                  </a:lnTo>
                  <a:lnTo>
                    <a:pt x="5976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918874" y="2766337"/>
              <a:ext cx="904875" cy="1536700"/>
            </a:xfrm>
            <a:custGeom>
              <a:avLst/>
              <a:gdLst/>
              <a:ahLst/>
              <a:cxnLst/>
              <a:rect l="l" t="t" r="r" b="b"/>
              <a:pathLst>
                <a:path w="904875" h="1536700">
                  <a:moveTo>
                    <a:pt x="597649" y="0"/>
                  </a:moveTo>
                  <a:lnTo>
                    <a:pt x="904506" y="1406258"/>
                  </a:lnTo>
                  <a:lnTo>
                    <a:pt x="306857" y="1536674"/>
                  </a:lnTo>
                  <a:lnTo>
                    <a:pt x="0" y="130416"/>
                  </a:lnTo>
                  <a:lnTo>
                    <a:pt x="597649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234270" y="2310561"/>
              <a:ext cx="154305" cy="32384"/>
            </a:xfrm>
            <a:custGeom>
              <a:avLst/>
              <a:gdLst/>
              <a:ahLst/>
              <a:cxnLst/>
              <a:rect l="l" t="t" r="r" b="b"/>
              <a:pathLst>
                <a:path w="154304" h="32385">
                  <a:moveTo>
                    <a:pt x="153931" y="0"/>
                  </a:moveTo>
                  <a:lnTo>
                    <a:pt x="6998" y="32059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151255" y="3072857"/>
              <a:ext cx="394335" cy="394335"/>
            </a:xfrm>
            <a:custGeom>
              <a:avLst/>
              <a:gdLst/>
              <a:ahLst/>
              <a:cxnLst/>
              <a:rect l="l" t="t" r="r" b="b"/>
              <a:pathLst>
                <a:path w="394334" h="394335">
                  <a:moveTo>
                    <a:pt x="70586" y="394017"/>
                  </a:moveTo>
                  <a:lnTo>
                    <a:pt x="0" y="70599"/>
                  </a:lnTo>
                  <a:lnTo>
                    <a:pt x="323456" y="0"/>
                  </a:lnTo>
                  <a:lnTo>
                    <a:pt x="394004" y="323468"/>
                  </a:lnTo>
                  <a:lnTo>
                    <a:pt x="70586" y="394017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516525" y="2635916"/>
              <a:ext cx="904875" cy="1536700"/>
            </a:xfrm>
            <a:custGeom>
              <a:avLst/>
              <a:gdLst/>
              <a:ahLst/>
              <a:cxnLst/>
              <a:rect l="l" t="t" r="r" b="b"/>
              <a:pathLst>
                <a:path w="904875" h="1536700">
                  <a:moveTo>
                    <a:pt x="597649" y="0"/>
                  </a:moveTo>
                  <a:lnTo>
                    <a:pt x="0" y="130416"/>
                  </a:lnTo>
                  <a:lnTo>
                    <a:pt x="306857" y="1536674"/>
                  </a:lnTo>
                  <a:lnTo>
                    <a:pt x="904506" y="1406245"/>
                  </a:lnTo>
                  <a:lnTo>
                    <a:pt x="5976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516525" y="2635916"/>
              <a:ext cx="904875" cy="1536700"/>
            </a:xfrm>
            <a:custGeom>
              <a:avLst/>
              <a:gdLst/>
              <a:ahLst/>
              <a:cxnLst/>
              <a:rect l="l" t="t" r="r" b="b"/>
              <a:pathLst>
                <a:path w="904875" h="1536700">
                  <a:moveTo>
                    <a:pt x="597649" y="0"/>
                  </a:moveTo>
                  <a:lnTo>
                    <a:pt x="904506" y="1406245"/>
                  </a:lnTo>
                  <a:lnTo>
                    <a:pt x="306857" y="1536674"/>
                  </a:lnTo>
                  <a:lnTo>
                    <a:pt x="0" y="130416"/>
                  </a:lnTo>
                  <a:lnTo>
                    <a:pt x="597649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2879083" y="2310561"/>
              <a:ext cx="180340" cy="6383655"/>
            </a:xfrm>
            <a:custGeom>
              <a:avLst/>
              <a:gdLst/>
              <a:ahLst/>
              <a:cxnLst/>
              <a:rect l="l" t="t" r="r" b="b"/>
              <a:pathLst>
                <a:path w="180339" h="6383655">
                  <a:moveTo>
                    <a:pt x="0" y="0"/>
                  </a:moveTo>
                  <a:lnTo>
                    <a:pt x="0" y="6383426"/>
                  </a:lnTo>
                </a:path>
                <a:path w="180339" h="6383655">
                  <a:moveTo>
                    <a:pt x="179895" y="6383426"/>
                  </a:moveTo>
                  <a:lnTo>
                    <a:pt x="179895" y="3290206"/>
                  </a:lnTo>
                  <a:lnTo>
                    <a:pt x="179895" y="0"/>
                  </a:lnTo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2879076" y="2310562"/>
              <a:ext cx="0" cy="6383655"/>
            </a:xfrm>
            <a:custGeom>
              <a:avLst/>
              <a:gdLst/>
              <a:ahLst/>
              <a:cxnLst/>
              <a:rect l="l" t="t" r="r" b="b"/>
              <a:pathLst>
                <a:path h="6383655">
                  <a:moveTo>
                    <a:pt x="0" y="638342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9" name="object 10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93515" y="2309647"/>
              <a:ext cx="1123623" cy="693526"/>
            </a:xfrm>
            <a:prstGeom prst="rect">
              <a:avLst/>
            </a:prstGeom>
          </p:spPr>
        </p:pic>
        <p:sp>
          <p:nvSpPr>
            <p:cNvPr id="110" name="object 110"/>
            <p:cNvSpPr/>
            <p:nvPr/>
          </p:nvSpPr>
          <p:spPr>
            <a:xfrm>
              <a:off x="3058991" y="2310562"/>
              <a:ext cx="4351020" cy="2843530"/>
            </a:xfrm>
            <a:custGeom>
              <a:avLst/>
              <a:gdLst/>
              <a:ahLst/>
              <a:cxnLst/>
              <a:rect l="l" t="t" r="r" b="b"/>
              <a:pathLst>
                <a:path w="4351020" h="2843529">
                  <a:moveTo>
                    <a:pt x="0" y="2843333"/>
                  </a:moveTo>
                  <a:lnTo>
                    <a:pt x="0" y="2456630"/>
                  </a:lnTo>
                  <a:lnTo>
                    <a:pt x="470242" y="2354027"/>
                  </a:lnTo>
                  <a:lnTo>
                    <a:pt x="0" y="199129"/>
                  </a:lnTo>
                  <a:lnTo>
                    <a:pt x="0" y="0"/>
                  </a:lnTo>
                </a:path>
                <a:path w="4351020" h="2843529">
                  <a:moveTo>
                    <a:pt x="48620" y="0"/>
                  </a:moveTo>
                  <a:lnTo>
                    <a:pt x="558139" y="2334837"/>
                  </a:lnTo>
                  <a:lnTo>
                    <a:pt x="4331665" y="1511382"/>
                  </a:lnTo>
                  <a:lnTo>
                    <a:pt x="4350867" y="1599253"/>
                  </a:lnTo>
                  <a:lnTo>
                    <a:pt x="747356" y="2385612"/>
                  </a:lnTo>
                  <a:lnTo>
                    <a:pt x="808748" y="2666866"/>
                  </a:lnTo>
                  <a:lnTo>
                    <a:pt x="0" y="2843333"/>
                  </a:lnTo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3058991" y="6468134"/>
              <a:ext cx="4883150" cy="1153795"/>
            </a:xfrm>
            <a:custGeom>
              <a:avLst/>
              <a:gdLst/>
              <a:ahLst/>
              <a:cxnLst/>
              <a:rect l="l" t="t" r="r" b="b"/>
              <a:pathLst>
                <a:path w="4883150" h="1153795">
                  <a:moveTo>
                    <a:pt x="0" y="766673"/>
                  </a:moveTo>
                  <a:lnTo>
                    <a:pt x="0" y="1153375"/>
                  </a:lnTo>
                  <a:lnTo>
                    <a:pt x="4882616" y="87896"/>
                  </a:lnTo>
                  <a:lnTo>
                    <a:pt x="4863452" y="0"/>
                  </a:lnTo>
                  <a:lnTo>
                    <a:pt x="1303553" y="776858"/>
                  </a:lnTo>
                  <a:lnTo>
                    <a:pt x="1242187" y="495617"/>
                  </a:lnTo>
                  <a:lnTo>
                    <a:pt x="0" y="766673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7652307" y="3853213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7840738" y="4716617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7659984" y="3888370"/>
              <a:ext cx="180975" cy="828675"/>
            </a:xfrm>
            <a:custGeom>
              <a:avLst/>
              <a:gdLst/>
              <a:ahLst/>
              <a:cxnLst/>
              <a:rect l="l" t="t" r="r" b="b"/>
              <a:pathLst>
                <a:path w="180975" h="828675">
                  <a:moveTo>
                    <a:pt x="0" y="0"/>
                  </a:moveTo>
                  <a:lnTo>
                    <a:pt x="180746" y="828243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7644842" y="3878652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0" y="0"/>
                  </a:moveTo>
                  <a:lnTo>
                    <a:pt x="30289" y="19431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7825591" y="4706930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30289" y="19405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7717501" y="4096391"/>
              <a:ext cx="250190" cy="372110"/>
            </a:xfrm>
            <a:custGeom>
              <a:avLst/>
              <a:gdLst/>
              <a:ahLst/>
              <a:cxnLst/>
              <a:rect l="l" t="t" r="r" b="b"/>
              <a:pathLst>
                <a:path w="250190" h="372110">
                  <a:moveTo>
                    <a:pt x="177101" y="0"/>
                  </a:moveTo>
                  <a:lnTo>
                    <a:pt x="0" y="38671"/>
                  </a:lnTo>
                  <a:lnTo>
                    <a:pt x="72758" y="372008"/>
                  </a:lnTo>
                  <a:lnTo>
                    <a:pt x="249847" y="333387"/>
                  </a:lnTo>
                  <a:lnTo>
                    <a:pt x="1771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8" name="object 118"/>
          <p:cNvSpPr txBox="1"/>
          <p:nvPr/>
        </p:nvSpPr>
        <p:spPr>
          <a:xfrm rot="4620000">
            <a:off x="7689052" y="4198938"/>
            <a:ext cx="375821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80"/>
              </a:lnSpc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1178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19" name="object 119"/>
          <p:cNvGrpSpPr/>
          <p:nvPr/>
        </p:nvGrpSpPr>
        <p:grpSpPr>
          <a:xfrm>
            <a:off x="7821786" y="4680536"/>
            <a:ext cx="326390" cy="901700"/>
            <a:chOff x="7821786" y="4680536"/>
            <a:chExt cx="326390" cy="901700"/>
          </a:xfrm>
        </p:grpSpPr>
        <p:sp>
          <p:nvSpPr>
            <p:cNvPr id="120" name="object 120"/>
            <p:cNvSpPr/>
            <p:nvPr/>
          </p:nvSpPr>
          <p:spPr>
            <a:xfrm>
              <a:off x="7833061" y="4681489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28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8021643" y="5545625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45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7840738" y="4716617"/>
              <a:ext cx="180975" cy="829310"/>
            </a:xfrm>
            <a:custGeom>
              <a:avLst/>
              <a:gdLst/>
              <a:ahLst/>
              <a:cxnLst/>
              <a:rect l="l" t="t" r="r" b="b"/>
              <a:pathLst>
                <a:path w="180975" h="829310">
                  <a:moveTo>
                    <a:pt x="0" y="0"/>
                  </a:moveTo>
                  <a:lnTo>
                    <a:pt x="180898" y="829005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7825596" y="4706928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0" y="0"/>
                  </a:moveTo>
                  <a:lnTo>
                    <a:pt x="30289" y="19405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8006497" y="5535912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30289" y="19430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7898316" y="4925034"/>
              <a:ext cx="250190" cy="372110"/>
            </a:xfrm>
            <a:custGeom>
              <a:avLst/>
              <a:gdLst/>
              <a:ahLst/>
              <a:cxnLst/>
              <a:rect l="l" t="t" r="r" b="b"/>
              <a:pathLst>
                <a:path w="250190" h="372110">
                  <a:moveTo>
                    <a:pt x="177101" y="0"/>
                  </a:moveTo>
                  <a:lnTo>
                    <a:pt x="0" y="38633"/>
                  </a:lnTo>
                  <a:lnTo>
                    <a:pt x="72758" y="372008"/>
                  </a:lnTo>
                  <a:lnTo>
                    <a:pt x="249847" y="333362"/>
                  </a:lnTo>
                  <a:lnTo>
                    <a:pt x="1771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6" name="object 126"/>
          <p:cNvSpPr txBox="1"/>
          <p:nvPr/>
        </p:nvSpPr>
        <p:spPr>
          <a:xfrm rot="4620000">
            <a:off x="7869868" y="5027581"/>
            <a:ext cx="375821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80"/>
              </a:lnSpc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1179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27" name="object 127"/>
          <p:cNvGrpSpPr/>
          <p:nvPr/>
        </p:nvGrpSpPr>
        <p:grpSpPr>
          <a:xfrm>
            <a:off x="8002692" y="5509515"/>
            <a:ext cx="326390" cy="901065"/>
            <a:chOff x="8002692" y="5509515"/>
            <a:chExt cx="326390" cy="901065"/>
          </a:xfrm>
        </p:grpSpPr>
        <p:sp>
          <p:nvSpPr>
            <p:cNvPr id="128" name="object 128"/>
            <p:cNvSpPr/>
            <p:nvPr/>
          </p:nvSpPr>
          <p:spPr>
            <a:xfrm>
              <a:off x="8013966" y="5510468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8202369" y="6373901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8021643" y="5545625"/>
              <a:ext cx="180975" cy="828675"/>
            </a:xfrm>
            <a:custGeom>
              <a:avLst/>
              <a:gdLst/>
              <a:ahLst/>
              <a:cxnLst/>
              <a:rect l="l" t="t" r="r" b="b"/>
              <a:pathLst>
                <a:path w="180975" h="828675">
                  <a:moveTo>
                    <a:pt x="0" y="0"/>
                  </a:moveTo>
                  <a:lnTo>
                    <a:pt x="180721" y="828281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8006502" y="5535906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0" y="0"/>
                  </a:moveTo>
                  <a:lnTo>
                    <a:pt x="30289" y="19431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8187222" y="6364190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30289" y="19430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8079162" y="5753646"/>
              <a:ext cx="250190" cy="372110"/>
            </a:xfrm>
            <a:custGeom>
              <a:avLst/>
              <a:gdLst/>
              <a:ahLst/>
              <a:cxnLst/>
              <a:rect l="l" t="t" r="r" b="b"/>
              <a:pathLst>
                <a:path w="250190" h="372110">
                  <a:moveTo>
                    <a:pt x="177101" y="0"/>
                  </a:moveTo>
                  <a:lnTo>
                    <a:pt x="0" y="38671"/>
                  </a:lnTo>
                  <a:lnTo>
                    <a:pt x="72732" y="372008"/>
                  </a:lnTo>
                  <a:lnTo>
                    <a:pt x="249847" y="333387"/>
                  </a:lnTo>
                  <a:lnTo>
                    <a:pt x="1771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4" name="object 134"/>
          <p:cNvSpPr txBox="1"/>
          <p:nvPr/>
        </p:nvSpPr>
        <p:spPr>
          <a:xfrm rot="4620000">
            <a:off x="8050714" y="5856194"/>
            <a:ext cx="375821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80"/>
              </a:lnSpc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1178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35" name="object 135"/>
          <p:cNvGrpSpPr/>
          <p:nvPr/>
        </p:nvGrpSpPr>
        <p:grpSpPr>
          <a:xfrm>
            <a:off x="3058038" y="2309609"/>
            <a:ext cx="6180455" cy="6385560"/>
            <a:chOff x="3058038" y="2309609"/>
            <a:chExt cx="6180455" cy="6385560"/>
          </a:xfrm>
        </p:grpSpPr>
        <p:sp>
          <p:nvSpPr>
            <p:cNvPr id="136" name="object 136"/>
            <p:cNvSpPr/>
            <p:nvPr/>
          </p:nvSpPr>
          <p:spPr>
            <a:xfrm>
              <a:off x="3058991" y="3587119"/>
              <a:ext cx="235585" cy="1180465"/>
            </a:xfrm>
            <a:custGeom>
              <a:avLst/>
              <a:gdLst/>
              <a:ahLst/>
              <a:cxnLst/>
              <a:rect l="l" t="t" r="r" b="b"/>
              <a:pathLst>
                <a:path w="235585" h="1180464">
                  <a:moveTo>
                    <a:pt x="0" y="1180071"/>
                  </a:moveTo>
                  <a:lnTo>
                    <a:pt x="235127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3058990" y="3339335"/>
              <a:ext cx="470534" cy="1325245"/>
            </a:xfrm>
            <a:custGeom>
              <a:avLst/>
              <a:gdLst/>
              <a:ahLst/>
              <a:cxnLst/>
              <a:rect l="l" t="t" r="r" b="b"/>
              <a:pathLst>
                <a:path w="470535" h="1325245">
                  <a:moveTo>
                    <a:pt x="470242" y="132524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8" name="object 13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65330" y="7507691"/>
              <a:ext cx="75615" cy="75615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65330" y="7412608"/>
              <a:ext cx="75615" cy="75615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37046" y="6530435"/>
              <a:ext cx="119278" cy="89330"/>
            </a:xfrm>
            <a:prstGeom prst="rect">
              <a:avLst/>
            </a:prstGeom>
          </p:spPr>
        </p:pic>
        <p:sp>
          <p:nvSpPr>
            <p:cNvPr id="141" name="object 141"/>
            <p:cNvSpPr/>
            <p:nvPr/>
          </p:nvSpPr>
          <p:spPr>
            <a:xfrm>
              <a:off x="7993067" y="6591211"/>
              <a:ext cx="188595" cy="800735"/>
            </a:xfrm>
            <a:custGeom>
              <a:avLst/>
              <a:gdLst/>
              <a:ahLst/>
              <a:cxnLst/>
              <a:rect l="l" t="t" r="r" b="b"/>
              <a:pathLst>
                <a:path w="188595" h="800734">
                  <a:moveTo>
                    <a:pt x="173990" y="800404"/>
                  </a:moveTo>
                  <a:lnTo>
                    <a:pt x="0" y="3047"/>
                  </a:lnTo>
                  <a:lnTo>
                    <a:pt x="14046" y="0"/>
                  </a:lnTo>
                  <a:lnTo>
                    <a:pt x="188023" y="797331"/>
                  </a:lnTo>
                  <a:lnTo>
                    <a:pt x="173990" y="800404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8316127" y="8272230"/>
              <a:ext cx="92075" cy="422275"/>
            </a:xfrm>
            <a:custGeom>
              <a:avLst/>
              <a:gdLst/>
              <a:ahLst/>
              <a:cxnLst/>
              <a:rect l="l" t="t" r="r" b="b"/>
              <a:pathLst>
                <a:path w="92075" h="422275">
                  <a:moveTo>
                    <a:pt x="92037" y="42175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8406732" y="8224947"/>
              <a:ext cx="102870" cy="469265"/>
            </a:xfrm>
            <a:custGeom>
              <a:avLst/>
              <a:gdLst/>
              <a:ahLst/>
              <a:cxnLst/>
              <a:rect l="l" t="t" r="r" b="b"/>
              <a:pathLst>
                <a:path w="102870" h="469265">
                  <a:moveTo>
                    <a:pt x="102343" y="46904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8354639" y="8248222"/>
              <a:ext cx="111760" cy="445770"/>
            </a:xfrm>
            <a:custGeom>
              <a:avLst/>
              <a:gdLst/>
              <a:ahLst/>
              <a:cxnLst/>
              <a:rect l="l" t="t" r="r" b="b"/>
              <a:pathLst>
                <a:path w="111759" h="445770">
                  <a:moveTo>
                    <a:pt x="96601" y="445766"/>
                  </a:moveTo>
                  <a:lnTo>
                    <a:pt x="0" y="3086"/>
                  </a:lnTo>
                  <a:lnTo>
                    <a:pt x="14071" y="0"/>
                  </a:lnTo>
                  <a:lnTo>
                    <a:pt x="111341" y="4457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8051753" y="6598281"/>
              <a:ext cx="347980" cy="1593850"/>
            </a:xfrm>
            <a:custGeom>
              <a:avLst/>
              <a:gdLst/>
              <a:ahLst/>
              <a:cxnLst/>
              <a:rect l="l" t="t" r="r" b="b"/>
              <a:pathLst>
                <a:path w="347979" h="1593850">
                  <a:moveTo>
                    <a:pt x="347789" y="159373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8173853" y="7419707"/>
              <a:ext cx="188595" cy="800735"/>
            </a:xfrm>
            <a:custGeom>
              <a:avLst/>
              <a:gdLst/>
              <a:ahLst/>
              <a:cxnLst/>
              <a:rect l="l" t="t" r="r" b="b"/>
              <a:pathLst>
                <a:path w="188595" h="800734">
                  <a:moveTo>
                    <a:pt x="173990" y="800430"/>
                  </a:moveTo>
                  <a:lnTo>
                    <a:pt x="0" y="3073"/>
                  </a:lnTo>
                  <a:lnTo>
                    <a:pt x="14046" y="0"/>
                  </a:lnTo>
                  <a:lnTo>
                    <a:pt x="188061" y="797356"/>
                  </a:lnTo>
                  <a:lnTo>
                    <a:pt x="173990" y="80043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8135312" y="7443708"/>
              <a:ext cx="168910" cy="774065"/>
            </a:xfrm>
            <a:custGeom>
              <a:avLst/>
              <a:gdLst/>
              <a:ahLst/>
              <a:cxnLst/>
              <a:rect l="l" t="t" r="r" b="b"/>
              <a:pathLst>
                <a:path w="168909" h="774065">
                  <a:moveTo>
                    <a:pt x="168782" y="77344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7954529" y="6615193"/>
              <a:ext cx="168910" cy="774065"/>
            </a:xfrm>
            <a:custGeom>
              <a:avLst/>
              <a:gdLst/>
              <a:ahLst/>
              <a:cxnLst/>
              <a:rect l="l" t="t" r="r" b="b"/>
              <a:pathLst>
                <a:path w="168909" h="774065">
                  <a:moveTo>
                    <a:pt x="0" y="0"/>
                  </a:moveTo>
                  <a:lnTo>
                    <a:pt x="168783" y="773442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9" name="object 14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118732" y="7358964"/>
              <a:ext cx="118388" cy="89321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299517" y="8187447"/>
              <a:ext cx="118394" cy="89358"/>
            </a:xfrm>
            <a:prstGeom prst="rect">
              <a:avLst/>
            </a:prstGeom>
          </p:spPr>
        </p:pic>
        <p:sp>
          <p:nvSpPr>
            <p:cNvPr id="151" name="object 151"/>
            <p:cNvSpPr/>
            <p:nvPr/>
          </p:nvSpPr>
          <p:spPr>
            <a:xfrm>
              <a:off x="8488446" y="8430689"/>
              <a:ext cx="57785" cy="263525"/>
            </a:xfrm>
            <a:custGeom>
              <a:avLst/>
              <a:gdLst/>
              <a:ahLst/>
              <a:cxnLst/>
              <a:rect l="l" t="t" r="r" b="b"/>
              <a:pathLst>
                <a:path w="57784" h="263525">
                  <a:moveTo>
                    <a:pt x="57456" y="26329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8488446" y="8430685"/>
              <a:ext cx="1905" cy="6350"/>
            </a:xfrm>
            <a:custGeom>
              <a:avLst/>
              <a:gdLst/>
              <a:ahLst/>
              <a:cxnLst/>
              <a:rect l="l" t="t" r="r" b="b"/>
              <a:pathLst>
                <a:path w="1904" h="6350">
                  <a:moveTo>
                    <a:pt x="1308" y="594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8488534" y="8419565"/>
              <a:ext cx="749300" cy="274955"/>
            </a:xfrm>
            <a:custGeom>
              <a:avLst/>
              <a:gdLst/>
              <a:ahLst/>
              <a:cxnLst/>
              <a:rect l="l" t="t" r="r" b="b"/>
              <a:pathLst>
                <a:path w="749300" h="274954">
                  <a:moveTo>
                    <a:pt x="0" y="11671"/>
                  </a:moveTo>
                  <a:lnTo>
                    <a:pt x="39065" y="5880"/>
                  </a:lnTo>
                  <a:lnTo>
                    <a:pt x="78320" y="2044"/>
                  </a:lnTo>
                  <a:lnTo>
                    <a:pt x="117754" y="63"/>
                  </a:lnTo>
                  <a:lnTo>
                    <a:pt x="157225" y="0"/>
                  </a:lnTo>
                  <a:lnTo>
                    <a:pt x="196659" y="1854"/>
                  </a:lnTo>
                  <a:lnTo>
                    <a:pt x="235953" y="5638"/>
                  </a:lnTo>
                  <a:lnTo>
                    <a:pt x="275018" y="11302"/>
                  </a:lnTo>
                  <a:lnTo>
                    <a:pt x="313778" y="18834"/>
                  </a:lnTo>
                  <a:lnTo>
                    <a:pt x="352094" y="28244"/>
                  </a:lnTo>
                  <a:lnTo>
                    <a:pt x="389940" y="39484"/>
                  </a:lnTo>
                  <a:lnTo>
                    <a:pt x="427151" y="52565"/>
                  </a:lnTo>
                  <a:lnTo>
                    <a:pt x="463753" y="67424"/>
                  </a:lnTo>
                  <a:lnTo>
                    <a:pt x="499554" y="84023"/>
                  </a:lnTo>
                  <a:lnTo>
                    <a:pt x="534530" y="102336"/>
                  </a:lnTo>
                  <a:lnTo>
                    <a:pt x="568553" y="122326"/>
                  </a:lnTo>
                  <a:lnTo>
                    <a:pt x="601573" y="143954"/>
                  </a:lnTo>
                  <a:lnTo>
                    <a:pt x="633514" y="167131"/>
                  </a:lnTo>
                  <a:lnTo>
                    <a:pt x="664311" y="191808"/>
                  </a:lnTo>
                  <a:lnTo>
                    <a:pt x="693864" y="217982"/>
                  </a:lnTo>
                  <a:lnTo>
                    <a:pt x="722109" y="245567"/>
                  </a:lnTo>
                  <a:lnTo>
                    <a:pt x="748997" y="274422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4" name="object 15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919239" y="6443911"/>
              <a:ext cx="121907" cy="115316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329652" y="3742526"/>
              <a:ext cx="136169" cy="180002"/>
            </a:xfrm>
            <a:prstGeom prst="rect">
              <a:avLst/>
            </a:prstGeom>
          </p:spPr>
        </p:pic>
        <p:sp>
          <p:nvSpPr>
            <p:cNvPr id="156" name="object 156"/>
            <p:cNvSpPr/>
            <p:nvPr/>
          </p:nvSpPr>
          <p:spPr>
            <a:xfrm>
              <a:off x="7165455" y="2998791"/>
              <a:ext cx="168910" cy="774065"/>
            </a:xfrm>
            <a:custGeom>
              <a:avLst/>
              <a:gdLst/>
              <a:ahLst/>
              <a:cxnLst/>
              <a:rect l="l" t="t" r="r" b="b"/>
              <a:pathLst>
                <a:path w="168909" h="774064">
                  <a:moveTo>
                    <a:pt x="168757" y="77344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7256026" y="2951547"/>
              <a:ext cx="173990" cy="795655"/>
            </a:xfrm>
            <a:custGeom>
              <a:avLst/>
              <a:gdLst/>
              <a:ahLst/>
              <a:cxnLst/>
              <a:rect l="l" t="t" r="r" b="b"/>
              <a:pathLst>
                <a:path w="173990" h="795654">
                  <a:moveTo>
                    <a:pt x="173634" y="79555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7203970" y="2974803"/>
              <a:ext cx="188595" cy="800735"/>
            </a:xfrm>
            <a:custGeom>
              <a:avLst/>
              <a:gdLst/>
              <a:ahLst/>
              <a:cxnLst/>
              <a:rect l="l" t="t" r="r" b="b"/>
              <a:pathLst>
                <a:path w="188595" h="800735">
                  <a:moveTo>
                    <a:pt x="173990" y="800417"/>
                  </a:moveTo>
                  <a:lnTo>
                    <a:pt x="0" y="3060"/>
                  </a:lnTo>
                  <a:lnTo>
                    <a:pt x="14071" y="0"/>
                  </a:lnTo>
                  <a:lnTo>
                    <a:pt x="188061" y="797344"/>
                  </a:lnTo>
                  <a:lnTo>
                    <a:pt x="173990" y="800417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7116190" y="2310562"/>
              <a:ext cx="132715" cy="608330"/>
            </a:xfrm>
            <a:custGeom>
              <a:avLst/>
              <a:gdLst/>
              <a:ahLst/>
              <a:cxnLst/>
              <a:rect l="l" t="t" r="r" b="b"/>
              <a:pathLst>
                <a:path w="132715" h="608330">
                  <a:moveTo>
                    <a:pt x="132688" y="60804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7058362" y="2310561"/>
              <a:ext cx="153035" cy="636270"/>
            </a:xfrm>
            <a:custGeom>
              <a:avLst/>
              <a:gdLst/>
              <a:ahLst/>
              <a:cxnLst/>
              <a:rect l="l" t="t" r="r" b="b"/>
              <a:pathLst>
                <a:path w="153034" h="636269">
                  <a:moveTo>
                    <a:pt x="138813" y="636141"/>
                  </a:moveTo>
                  <a:lnTo>
                    <a:pt x="0" y="0"/>
                  </a:lnTo>
                </a:path>
                <a:path w="153034" h="636269">
                  <a:moveTo>
                    <a:pt x="14714" y="0"/>
                  </a:moveTo>
                  <a:lnTo>
                    <a:pt x="152847" y="633068"/>
                  </a:lnTo>
                  <a:lnTo>
                    <a:pt x="138813" y="636141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7015255" y="2310562"/>
              <a:ext cx="138430" cy="633730"/>
            </a:xfrm>
            <a:custGeom>
              <a:avLst/>
              <a:gdLst/>
              <a:ahLst/>
              <a:cxnLst/>
              <a:rect l="l" t="t" r="r" b="b"/>
              <a:pathLst>
                <a:path w="138429" h="633730">
                  <a:moveTo>
                    <a:pt x="138171" y="63316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2" name="object 16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148849" y="2914034"/>
              <a:ext cx="118395" cy="89338"/>
            </a:xfrm>
            <a:prstGeom prst="rect">
              <a:avLst/>
            </a:prstGeom>
          </p:spPr>
        </p:pic>
        <p:sp>
          <p:nvSpPr>
            <p:cNvPr id="163" name="object 163"/>
            <p:cNvSpPr/>
            <p:nvPr/>
          </p:nvSpPr>
          <p:spPr>
            <a:xfrm>
              <a:off x="8495026" y="6398428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8502700" y="6433585"/>
              <a:ext cx="493395" cy="2260600"/>
            </a:xfrm>
            <a:custGeom>
              <a:avLst/>
              <a:gdLst/>
              <a:ahLst/>
              <a:cxnLst/>
              <a:rect l="l" t="t" r="r" b="b"/>
              <a:pathLst>
                <a:path w="493395" h="2260600">
                  <a:moveTo>
                    <a:pt x="0" y="0"/>
                  </a:moveTo>
                  <a:lnTo>
                    <a:pt x="493251" y="2260403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8487559" y="6423867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0" y="0"/>
                  </a:moveTo>
                  <a:lnTo>
                    <a:pt x="30251" y="19431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8748158" y="7504675"/>
              <a:ext cx="241935" cy="368300"/>
            </a:xfrm>
            <a:custGeom>
              <a:avLst/>
              <a:gdLst/>
              <a:ahLst/>
              <a:cxnLst/>
              <a:rect l="l" t="t" r="r" b="b"/>
              <a:pathLst>
                <a:path w="241934" h="368300">
                  <a:moveTo>
                    <a:pt x="169672" y="0"/>
                  </a:moveTo>
                  <a:lnTo>
                    <a:pt x="0" y="37020"/>
                  </a:lnTo>
                  <a:lnTo>
                    <a:pt x="72275" y="368096"/>
                  </a:lnTo>
                  <a:lnTo>
                    <a:pt x="241935" y="331076"/>
                  </a:lnTo>
                  <a:lnTo>
                    <a:pt x="1696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8416173" y="7353593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59">
                  <a:moveTo>
                    <a:pt x="7683" y="3512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8227716" y="6489907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59">
                  <a:moveTo>
                    <a:pt x="7645" y="3516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8235369" y="6525072"/>
              <a:ext cx="180975" cy="828675"/>
            </a:xfrm>
            <a:custGeom>
              <a:avLst/>
              <a:gdLst/>
              <a:ahLst/>
              <a:cxnLst/>
              <a:rect l="l" t="t" r="r" b="b"/>
              <a:pathLst>
                <a:path w="180975" h="828675">
                  <a:moveTo>
                    <a:pt x="180809" y="82852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8401032" y="7343876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4">
                  <a:moveTo>
                    <a:pt x="30289" y="19405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8220221" y="6515356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4">
                  <a:moveTo>
                    <a:pt x="0" y="0"/>
                  </a:moveTo>
                  <a:lnTo>
                    <a:pt x="30289" y="1943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8294370" y="6741503"/>
              <a:ext cx="240029" cy="357505"/>
            </a:xfrm>
            <a:custGeom>
              <a:avLst/>
              <a:gdLst/>
              <a:ahLst/>
              <a:cxnLst/>
              <a:rect l="l" t="t" r="r" b="b"/>
              <a:pathLst>
                <a:path w="240029" h="357504">
                  <a:moveTo>
                    <a:pt x="169672" y="0"/>
                  </a:moveTo>
                  <a:lnTo>
                    <a:pt x="0" y="37045"/>
                  </a:lnTo>
                  <a:lnTo>
                    <a:pt x="69837" y="357060"/>
                  </a:lnTo>
                  <a:lnTo>
                    <a:pt x="239496" y="320040"/>
                  </a:lnTo>
                  <a:lnTo>
                    <a:pt x="1696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3" name="object 173"/>
          <p:cNvSpPr txBox="1"/>
          <p:nvPr/>
        </p:nvSpPr>
        <p:spPr>
          <a:xfrm rot="4620000">
            <a:off x="8254091" y="6839779"/>
            <a:ext cx="364249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30" dirty="0">
                <a:solidFill>
                  <a:srgbClr val="808080"/>
                </a:solidFill>
                <a:latin typeface="Arial"/>
                <a:cs typeface="Arial"/>
              </a:rPr>
              <a:t>1178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74" name="object 174"/>
          <p:cNvGrpSpPr/>
          <p:nvPr/>
        </p:nvGrpSpPr>
        <p:grpSpPr>
          <a:xfrm>
            <a:off x="8397226" y="7317485"/>
            <a:ext cx="317500" cy="901065"/>
            <a:chOff x="8397226" y="7317485"/>
            <a:chExt cx="317500" cy="901065"/>
          </a:xfrm>
        </p:grpSpPr>
        <p:sp>
          <p:nvSpPr>
            <p:cNvPr id="175" name="object 175"/>
            <p:cNvSpPr/>
            <p:nvPr/>
          </p:nvSpPr>
          <p:spPr>
            <a:xfrm>
              <a:off x="8408502" y="7318437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59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8596963" y="8182084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59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8416179" y="7353595"/>
              <a:ext cx="180975" cy="828675"/>
            </a:xfrm>
            <a:custGeom>
              <a:avLst/>
              <a:gdLst/>
              <a:ahLst/>
              <a:cxnLst/>
              <a:rect l="l" t="t" r="r" b="b"/>
              <a:pathLst>
                <a:path w="180975" h="828675">
                  <a:moveTo>
                    <a:pt x="0" y="0"/>
                  </a:moveTo>
                  <a:lnTo>
                    <a:pt x="180784" y="828497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8401036" y="7343877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4">
                  <a:moveTo>
                    <a:pt x="0" y="0"/>
                  </a:moveTo>
                  <a:lnTo>
                    <a:pt x="30289" y="19405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8581815" y="8172374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4">
                  <a:moveTo>
                    <a:pt x="30289" y="19430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8475152" y="7570024"/>
              <a:ext cx="240029" cy="357505"/>
            </a:xfrm>
            <a:custGeom>
              <a:avLst/>
              <a:gdLst/>
              <a:ahLst/>
              <a:cxnLst/>
              <a:rect l="l" t="t" r="r" b="b"/>
              <a:pathLst>
                <a:path w="240029" h="357504">
                  <a:moveTo>
                    <a:pt x="169672" y="0"/>
                  </a:moveTo>
                  <a:lnTo>
                    <a:pt x="0" y="37020"/>
                  </a:lnTo>
                  <a:lnTo>
                    <a:pt x="69837" y="357060"/>
                  </a:lnTo>
                  <a:lnTo>
                    <a:pt x="239496" y="320040"/>
                  </a:lnTo>
                  <a:lnTo>
                    <a:pt x="1696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1" name="object 181"/>
          <p:cNvSpPr txBox="1"/>
          <p:nvPr/>
        </p:nvSpPr>
        <p:spPr>
          <a:xfrm rot="4620000">
            <a:off x="8704263" y="7607925"/>
            <a:ext cx="373501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3625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2" name="object 182"/>
          <p:cNvSpPr txBox="1"/>
          <p:nvPr/>
        </p:nvSpPr>
        <p:spPr>
          <a:xfrm rot="4620000">
            <a:off x="8434875" y="7668301"/>
            <a:ext cx="364249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30" dirty="0">
                <a:solidFill>
                  <a:srgbClr val="808080"/>
                </a:solidFill>
                <a:latin typeface="Arial"/>
                <a:cs typeface="Arial"/>
              </a:rPr>
              <a:t>1178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83" name="object 183"/>
          <p:cNvGrpSpPr/>
          <p:nvPr/>
        </p:nvGrpSpPr>
        <p:grpSpPr>
          <a:xfrm>
            <a:off x="8578012" y="8145975"/>
            <a:ext cx="312420" cy="549275"/>
            <a:chOff x="8578012" y="8145975"/>
            <a:chExt cx="312420" cy="549275"/>
          </a:xfrm>
        </p:grpSpPr>
        <p:sp>
          <p:nvSpPr>
            <p:cNvPr id="184" name="object 184"/>
            <p:cNvSpPr/>
            <p:nvPr/>
          </p:nvSpPr>
          <p:spPr>
            <a:xfrm>
              <a:off x="8589285" y="8146928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59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8596964" y="8182084"/>
              <a:ext cx="111760" cy="512445"/>
            </a:xfrm>
            <a:custGeom>
              <a:avLst/>
              <a:gdLst/>
              <a:ahLst/>
              <a:cxnLst/>
              <a:rect l="l" t="t" r="r" b="b"/>
              <a:pathLst>
                <a:path w="111759" h="512445">
                  <a:moveTo>
                    <a:pt x="0" y="0"/>
                  </a:moveTo>
                  <a:lnTo>
                    <a:pt x="111697" y="511903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8581822" y="8172366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4">
                  <a:moveTo>
                    <a:pt x="0" y="0"/>
                  </a:moveTo>
                  <a:lnTo>
                    <a:pt x="30289" y="19431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8655984" y="8398553"/>
              <a:ext cx="234315" cy="295910"/>
            </a:xfrm>
            <a:custGeom>
              <a:avLst/>
              <a:gdLst/>
              <a:ahLst/>
              <a:cxnLst/>
              <a:rect l="l" t="t" r="r" b="b"/>
              <a:pathLst>
                <a:path w="234315" h="295909">
                  <a:moveTo>
                    <a:pt x="169621" y="0"/>
                  </a:moveTo>
                  <a:lnTo>
                    <a:pt x="0" y="37007"/>
                  </a:lnTo>
                  <a:lnTo>
                    <a:pt x="56388" y="295427"/>
                  </a:lnTo>
                  <a:lnTo>
                    <a:pt x="234111" y="295427"/>
                  </a:lnTo>
                  <a:lnTo>
                    <a:pt x="1696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8" name="object 188"/>
          <p:cNvSpPr txBox="1"/>
          <p:nvPr/>
        </p:nvSpPr>
        <p:spPr>
          <a:xfrm rot="4620000">
            <a:off x="8615661" y="8496821"/>
            <a:ext cx="364249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30" dirty="0">
                <a:solidFill>
                  <a:srgbClr val="808080"/>
                </a:solidFill>
                <a:latin typeface="Arial"/>
                <a:cs typeface="Arial"/>
              </a:rPr>
              <a:t>1178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89" name="object 189"/>
          <p:cNvGrpSpPr/>
          <p:nvPr/>
        </p:nvGrpSpPr>
        <p:grpSpPr>
          <a:xfrm>
            <a:off x="2361145" y="2308276"/>
            <a:ext cx="8028940" cy="6388100"/>
            <a:chOff x="2361145" y="2308276"/>
            <a:chExt cx="8028940" cy="6388100"/>
          </a:xfrm>
        </p:grpSpPr>
        <p:sp>
          <p:nvSpPr>
            <p:cNvPr id="190" name="object 190"/>
            <p:cNvSpPr/>
            <p:nvPr/>
          </p:nvSpPr>
          <p:spPr>
            <a:xfrm>
              <a:off x="2363431" y="3213976"/>
              <a:ext cx="8024495" cy="1751330"/>
            </a:xfrm>
            <a:custGeom>
              <a:avLst/>
              <a:gdLst/>
              <a:ahLst/>
              <a:cxnLst/>
              <a:rect l="l" t="t" r="r" b="b"/>
              <a:pathLst>
                <a:path w="8024495" h="1751329">
                  <a:moveTo>
                    <a:pt x="0" y="1751049"/>
                  </a:moveTo>
                  <a:lnTo>
                    <a:pt x="8024291" y="0"/>
                  </a:lnTo>
                </a:path>
              </a:pathLst>
            </a:custGeom>
            <a:ln w="4572">
              <a:solidFill>
                <a:srgbClr val="4F4F4F"/>
              </a:solidFill>
              <a:prstDash val="sys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8202611" y="2310562"/>
              <a:ext cx="1393190" cy="6383655"/>
            </a:xfrm>
            <a:custGeom>
              <a:avLst/>
              <a:gdLst/>
              <a:ahLst/>
              <a:cxnLst/>
              <a:rect l="l" t="t" r="r" b="b"/>
              <a:pathLst>
                <a:path w="1393190" h="6383655">
                  <a:moveTo>
                    <a:pt x="1392977" y="6383426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4F4F4F"/>
              </a:solidFill>
              <a:prstDash val="sys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2" name="object 19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434578" y="4838784"/>
              <a:ext cx="181737" cy="181762"/>
            </a:xfrm>
            <a:prstGeom prst="rect">
              <a:avLst/>
            </a:prstGeom>
          </p:spPr>
        </p:pic>
      </p:grpSp>
      <p:sp>
        <p:nvSpPr>
          <p:cNvPr id="193" name="object 193"/>
          <p:cNvSpPr txBox="1"/>
          <p:nvPr/>
        </p:nvSpPr>
        <p:spPr>
          <a:xfrm>
            <a:off x="2497510" y="4859993"/>
            <a:ext cx="59055" cy="990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50" spc="-50" dirty="0">
                <a:solidFill>
                  <a:srgbClr val="4F4F4F"/>
                </a:solidFill>
                <a:latin typeface="Arial"/>
                <a:cs typeface="Arial"/>
              </a:rPr>
              <a:t>e</a:t>
            </a:r>
            <a:endParaRPr sz="450">
              <a:latin typeface="Arial"/>
              <a:cs typeface="Arial"/>
            </a:endParaRPr>
          </a:p>
        </p:txBody>
      </p:sp>
      <p:sp>
        <p:nvSpPr>
          <p:cNvPr id="194" name="object 194"/>
          <p:cNvSpPr/>
          <p:nvPr/>
        </p:nvSpPr>
        <p:spPr>
          <a:xfrm>
            <a:off x="12551805" y="6437036"/>
            <a:ext cx="0" cy="539750"/>
          </a:xfrm>
          <a:custGeom>
            <a:avLst/>
            <a:gdLst/>
            <a:ahLst/>
            <a:cxnLst/>
            <a:rect l="l" t="t" r="r" b="b"/>
            <a:pathLst>
              <a:path h="539750">
                <a:moveTo>
                  <a:pt x="0" y="539724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 txBox="1"/>
          <p:nvPr/>
        </p:nvSpPr>
        <p:spPr>
          <a:xfrm>
            <a:off x="12898939" y="6317057"/>
            <a:ext cx="1350645" cy="641985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850" spc="-10" dirty="0">
                <a:latin typeface="Arial"/>
                <a:cs typeface="Arial"/>
              </a:rPr>
              <a:t>renvooi</a:t>
            </a:r>
            <a:endParaRPr sz="850">
              <a:latin typeface="Arial"/>
              <a:cs typeface="Arial"/>
            </a:endParaRPr>
          </a:p>
          <a:p>
            <a:pPr marL="12700" marR="5080">
              <a:lnSpc>
                <a:spcPct val="158500"/>
              </a:lnSpc>
            </a:pPr>
            <a:r>
              <a:rPr sz="850" dirty="0">
                <a:latin typeface="Arial"/>
                <a:cs typeface="Arial"/>
              </a:rPr>
              <a:t>vaste</a:t>
            </a:r>
            <a:r>
              <a:rPr sz="850" spc="80" dirty="0">
                <a:latin typeface="Arial"/>
                <a:cs typeface="Arial"/>
              </a:rPr>
              <a:t> </a:t>
            </a:r>
            <a:r>
              <a:rPr sz="850" dirty="0">
                <a:latin typeface="Arial"/>
                <a:cs typeface="Arial"/>
              </a:rPr>
              <a:t>inrichting</a:t>
            </a:r>
            <a:r>
              <a:rPr sz="850" spc="85" dirty="0">
                <a:latin typeface="Arial"/>
                <a:cs typeface="Arial"/>
              </a:rPr>
              <a:t> </a:t>
            </a:r>
            <a:r>
              <a:rPr sz="850" dirty="0">
                <a:latin typeface="Arial"/>
                <a:cs typeface="Arial"/>
              </a:rPr>
              <a:t>in</a:t>
            </a:r>
            <a:r>
              <a:rPr sz="850" spc="85" dirty="0">
                <a:latin typeface="Arial"/>
                <a:cs typeface="Arial"/>
              </a:rPr>
              <a:t> </a:t>
            </a:r>
            <a:r>
              <a:rPr sz="850" spc="-10" dirty="0">
                <a:latin typeface="Arial"/>
                <a:cs typeface="Arial"/>
              </a:rPr>
              <a:t>zwart </a:t>
            </a:r>
            <a:r>
              <a:rPr sz="850" dirty="0">
                <a:solidFill>
                  <a:srgbClr val="C0C0C0"/>
                </a:solidFill>
                <a:latin typeface="Arial"/>
                <a:cs typeface="Arial"/>
              </a:rPr>
              <a:t>losse</a:t>
            </a:r>
            <a:r>
              <a:rPr sz="850" spc="105" dirty="0">
                <a:solidFill>
                  <a:srgbClr val="C0C0C0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C0C0C0"/>
                </a:solidFill>
                <a:latin typeface="Arial"/>
                <a:cs typeface="Arial"/>
              </a:rPr>
              <a:t>inrichting</a:t>
            </a:r>
            <a:r>
              <a:rPr sz="850" spc="125" dirty="0">
                <a:solidFill>
                  <a:srgbClr val="C0C0C0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C0C0C0"/>
                </a:solidFill>
                <a:latin typeface="Arial"/>
                <a:cs typeface="Arial"/>
              </a:rPr>
              <a:t>in</a:t>
            </a:r>
            <a:r>
              <a:rPr sz="850" spc="114" dirty="0">
                <a:solidFill>
                  <a:srgbClr val="C0C0C0"/>
                </a:solidFill>
                <a:latin typeface="Arial"/>
                <a:cs typeface="Arial"/>
              </a:rPr>
              <a:t> </a:t>
            </a:r>
            <a:r>
              <a:rPr sz="850" spc="-10" dirty="0">
                <a:solidFill>
                  <a:srgbClr val="C0C0C0"/>
                </a:solidFill>
                <a:latin typeface="Arial"/>
                <a:cs typeface="Arial"/>
              </a:rPr>
              <a:t>lichtgrijs</a:t>
            </a:r>
            <a:endParaRPr sz="850">
              <a:latin typeface="Arial"/>
              <a:cs typeface="Arial"/>
            </a:endParaRPr>
          </a:p>
        </p:txBody>
      </p:sp>
      <p:pic>
        <p:nvPicPr>
          <p:cNvPr id="196" name="object 19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630078" y="10308494"/>
            <a:ext cx="1399838" cy="129818"/>
          </a:xfrm>
          <a:prstGeom prst="rect">
            <a:avLst/>
          </a:prstGeom>
        </p:spPr>
      </p:pic>
      <p:pic>
        <p:nvPicPr>
          <p:cNvPr id="197" name="object 19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364971" y="10231923"/>
            <a:ext cx="729967" cy="288979"/>
          </a:xfrm>
          <a:prstGeom prst="rect">
            <a:avLst/>
          </a:prstGeom>
        </p:spPr>
      </p:pic>
      <p:sp>
        <p:nvSpPr>
          <p:cNvPr id="198" name="object 19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95"/>
              </a:lnSpc>
            </a:pPr>
            <a:fld id="{81D60167-4931-47E6-BA6A-407CBD079E47}" type="slidenum">
              <a:rPr spc="-25" dirty="0"/>
              <a:t>34</a:t>
            </a:fld>
            <a:endParaRPr spc="-25" dirty="0"/>
          </a:p>
        </p:txBody>
      </p:sp>
      <p:sp>
        <p:nvSpPr>
          <p:cNvPr id="199" name="object 19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95"/>
              </a:lnSpc>
            </a:pPr>
            <a:r>
              <a:rPr spc="-20" dirty="0"/>
              <a:t>Presentatie</a:t>
            </a:r>
            <a:r>
              <a:rPr spc="-30" dirty="0"/>
              <a:t> </a:t>
            </a:r>
            <a:r>
              <a:rPr spc="-10" dirty="0"/>
              <a:t>Xplore</a:t>
            </a:r>
            <a:r>
              <a:rPr spc="-3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spc="-10" dirty="0"/>
              <a:t>13.02.2024</a:t>
            </a:r>
          </a:p>
        </p:txBody>
      </p:sp>
      <p:pic>
        <p:nvPicPr>
          <p:cNvPr id="201" name="Afbeelding 200">
            <a:extLst>
              <a:ext uri="{FF2B5EF4-FFF2-40B4-BE49-F238E27FC236}">
                <a16:creationId xmlns:a16="http://schemas.microsoft.com/office/drawing/2014/main" id="{F2CF4A31-22F1-D879-112B-A380D3F6A1B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schermopname, collage, interieurontwerp, vaas&#10;&#10;Automatisch gegenereerde beschrijving">
            <a:extLst>
              <a:ext uri="{FF2B5EF4-FFF2-40B4-BE49-F238E27FC236}">
                <a16:creationId xmlns:a16="http://schemas.microsoft.com/office/drawing/2014/main" id="{B78002DE-A0FB-1F35-C17C-6CD72E17D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477"/>
            <a:ext cx="15140546" cy="1068292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2227DC2E-5B54-9820-675E-10BF700150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9328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01511" y="1138682"/>
            <a:ext cx="13455650" cy="8916670"/>
            <a:chOff x="1201511" y="1138682"/>
            <a:chExt cx="13455650" cy="89166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1511" y="1138682"/>
              <a:ext cx="13455324" cy="89161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92394" y="7650012"/>
              <a:ext cx="180009" cy="179997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7628299" y="368309"/>
            <a:ext cx="978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5.280</a:t>
            </a:r>
            <a:r>
              <a:rPr sz="1800" spc="-9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+</a:t>
            </a:r>
            <a:r>
              <a:rPr sz="1800" spc="-9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spc="-50" dirty="0">
                <a:solidFill>
                  <a:srgbClr val="231F20"/>
                </a:solidFill>
                <a:latin typeface="Arial"/>
                <a:cs typeface="Arial"/>
              </a:rPr>
              <a:t>P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26689" y="7642662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82395" y="8852410"/>
            <a:ext cx="180009" cy="17999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316690" y="8845062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20395" y="8942410"/>
            <a:ext cx="180009" cy="17999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054690" y="8935062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1995" y="8598010"/>
            <a:ext cx="180009" cy="17999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4336290" y="8590662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26718" y="8544011"/>
            <a:ext cx="180009" cy="17999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5761013" y="85366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055795" y="5500812"/>
            <a:ext cx="180009" cy="17999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2090089" y="54934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977194" y="4572010"/>
            <a:ext cx="180009" cy="17999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2011490" y="4564663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02796" y="3168011"/>
            <a:ext cx="180009" cy="17999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1637089" y="3160665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01194" y="2700011"/>
            <a:ext cx="180009" cy="179997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11435490" y="26926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29194" y="3060011"/>
            <a:ext cx="180009" cy="179997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10463490" y="3052663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2397795" y="6282013"/>
            <a:ext cx="393065" cy="1314450"/>
            <a:chOff x="12397795" y="6282013"/>
            <a:chExt cx="393065" cy="1314450"/>
          </a:xfrm>
        </p:grpSpPr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397795" y="6282013"/>
              <a:ext cx="180009" cy="17999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610795" y="7416011"/>
              <a:ext cx="180009" cy="179997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12432089" y="6274662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2645088" y="74086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30" name="object 3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49794" y="7938010"/>
            <a:ext cx="180009" cy="179997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11484088" y="7930662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32" name="object 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1795" y="7506011"/>
            <a:ext cx="180009" cy="179997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3996090" y="74986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34" name="object 3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5794" y="7506011"/>
            <a:ext cx="180009" cy="179997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4680089" y="74986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36" name="object 3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31195" y="7506011"/>
            <a:ext cx="180009" cy="179997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5765489" y="74986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38" name="object 3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59995" y="5316258"/>
            <a:ext cx="180009" cy="179997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11194289" y="5308910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40" name="object 4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727994" y="4572010"/>
            <a:ext cx="180009" cy="179997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10762289" y="4564663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42" name="object 4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060795" y="3804419"/>
            <a:ext cx="180009" cy="179997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10095090" y="3797070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44" name="object 4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55794" y="7506011"/>
            <a:ext cx="180009" cy="179997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6390090" y="74986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46" name="object 4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97794" y="7506011"/>
            <a:ext cx="180009" cy="179997"/>
          </a:xfrm>
          <a:prstGeom prst="rect">
            <a:avLst/>
          </a:prstGeom>
        </p:spPr>
      </p:pic>
      <p:sp>
        <p:nvSpPr>
          <p:cNvPr id="47" name="object 47"/>
          <p:cNvSpPr txBox="1"/>
          <p:nvPr/>
        </p:nvSpPr>
        <p:spPr>
          <a:xfrm>
            <a:off x="6732089" y="74986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48" name="object 4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70795" y="3094813"/>
            <a:ext cx="180009" cy="179997"/>
          </a:xfrm>
          <a:prstGeom prst="rect">
            <a:avLst/>
          </a:prstGeom>
        </p:spPr>
      </p:pic>
      <p:sp>
        <p:nvSpPr>
          <p:cNvPr id="49" name="object 49"/>
          <p:cNvSpPr txBox="1"/>
          <p:nvPr/>
        </p:nvSpPr>
        <p:spPr>
          <a:xfrm>
            <a:off x="10005090" y="3087465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3722500" y="2950812"/>
            <a:ext cx="5765800" cy="4699635"/>
            <a:chOff x="3722500" y="2950812"/>
            <a:chExt cx="5765800" cy="4699635"/>
          </a:xfrm>
        </p:grpSpPr>
        <p:pic>
          <p:nvPicPr>
            <p:cNvPr id="51" name="object 5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07795" y="2950812"/>
              <a:ext cx="180009" cy="179997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22500" y="7470010"/>
              <a:ext cx="180009" cy="179997"/>
            </a:xfrm>
            <a:prstGeom prst="rect">
              <a:avLst/>
            </a:prstGeom>
          </p:spPr>
        </p:pic>
      </p:grpSp>
      <p:sp>
        <p:nvSpPr>
          <p:cNvPr id="53" name="object 53"/>
          <p:cNvSpPr txBox="1"/>
          <p:nvPr/>
        </p:nvSpPr>
        <p:spPr>
          <a:xfrm>
            <a:off x="9342089" y="2943462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10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756795" y="7462662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4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55" name="object 5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53072" y="5316258"/>
            <a:ext cx="180009" cy="179997"/>
          </a:xfrm>
          <a:prstGeom prst="rect">
            <a:avLst/>
          </a:prstGeom>
        </p:spPr>
      </p:pic>
      <p:sp>
        <p:nvSpPr>
          <p:cNvPr id="56" name="object 56"/>
          <p:cNvSpPr txBox="1"/>
          <p:nvPr/>
        </p:nvSpPr>
        <p:spPr>
          <a:xfrm>
            <a:off x="9387367" y="5308910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5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57" name="object 5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41594" y="7081210"/>
            <a:ext cx="180009" cy="179997"/>
          </a:xfrm>
          <a:prstGeom prst="rect">
            <a:avLst/>
          </a:prstGeom>
        </p:spPr>
      </p:pic>
      <p:sp>
        <p:nvSpPr>
          <p:cNvPr id="58" name="object 58"/>
          <p:cNvSpPr txBox="1"/>
          <p:nvPr/>
        </p:nvSpPr>
        <p:spPr>
          <a:xfrm>
            <a:off x="9775890" y="7073862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6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59" name="object 5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5594" y="8388011"/>
            <a:ext cx="180009" cy="179997"/>
          </a:xfrm>
          <a:prstGeom prst="rect">
            <a:avLst/>
          </a:prstGeom>
        </p:spPr>
      </p:pic>
      <p:sp>
        <p:nvSpPr>
          <p:cNvPr id="60" name="object 60"/>
          <p:cNvSpPr txBox="1"/>
          <p:nvPr/>
        </p:nvSpPr>
        <p:spPr>
          <a:xfrm>
            <a:off x="6229889" y="83806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0" y="1134008"/>
            <a:ext cx="7967345" cy="7344409"/>
            <a:chOff x="0" y="1134008"/>
            <a:chExt cx="7967345" cy="7344409"/>
          </a:xfrm>
        </p:grpSpPr>
        <p:pic>
          <p:nvPicPr>
            <p:cNvPr id="62" name="object 6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86795" y="8298011"/>
              <a:ext cx="180009" cy="179997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0" y="1134008"/>
              <a:ext cx="7641590" cy="4801235"/>
            </a:xfrm>
            <a:custGeom>
              <a:avLst/>
              <a:gdLst/>
              <a:ahLst/>
              <a:cxnLst/>
              <a:rect l="l" t="t" r="r" b="b"/>
              <a:pathLst>
                <a:path w="7641590" h="4801235">
                  <a:moveTo>
                    <a:pt x="7641005" y="0"/>
                  </a:moveTo>
                  <a:lnTo>
                    <a:pt x="0" y="0"/>
                  </a:lnTo>
                  <a:lnTo>
                    <a:pt x="0" y="4800803"/>
                  </a:lnTo>
                  <a:lnTo>
                    <a:pt x="7641005" y="4800803"/>
                  </a:lnTo>
                  <a:lnTo>
                    <a:pt x="76410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7821090" y="82906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715300" y="1580916"/>
            <a:ext cx="1339215" cy="116840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400"/>
              </a:spcBef>
              <a:buAutoNum type="arabicPeriod"/>
              <a:tabLst>
                <a:tab pos="240665" algn="l"/>
              </a:tabLst>
            </a:pPr>
            <a:r>
              <a:rPr sz="1000" spc="-10" dirty="0">
                <a:solidFill>
                  <a:srgbClr val="231F20"/>
                </a:solidFill>
                <a:latin typeface="Arial"/>
                <a:cs typeface="Arial"/>
              </a:rPr>
              <a:t>coachgroep</a:t>
            </a:r>
            <a:endParaRPr sz="100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240665" algn="l"/>
              </a:tabLst>
            </a:pPr>
            <a:r>
              <a:rPr sz="1000" spc="-10" dirty="0">
                <a:solidFill>
                  <a:srgbClr val="231F20"/>
                </a:solidFill>
                <a:latin typeface="Arial"/>
                <a:cs typeface="Arial"/>
              </a:rPr>
              <a:t>spreekkamer</a:t>
            </a:r>
            <a:endParaRPr sz="1000">
              <a:latin typeface="Arial"/>
              <a:cs typeface="Arial"/>
            </a:endParaRPr>
          </a:p>
          <a:p>
            <a:pPr marL="238760" indent="-226060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238760" algn="l"/>
              </a:tabLst>
            </a:pPr>
            <a:r>
              <a:rPr sz="1000" spc="-10" dirty="0">
                <a:solidFill>
                  <a:srgbClr val="231F20"/>
                </a:solidFill>
                <a:latin typeface="Arial"/>
                <a:cs typeface="Arial"/>
              </a:rPr>
              <a:t>vakman</a:t>
            </a:r>
            <a:endParaRPr sz="1000">
              <a:latin typeface="Arial"/>
              <a:cs typeface="Arial"/>
            </a:endParaRPr>
          </a:p>
          <a:p>
            <a:pPr marL="238760" indent="-226060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238760" algn="l"/>
              </a:tabLst>
            </a:pPr>
            <a:r>
              <a:rPr sz="1000" spc="-10" dirty="0">
                <a:solidFill>
                  <a:srgbClr val="231F20"/>
                </a:solidFill>
                <a:latin typeface="Arial"/>
                <a:cs typeface="Arial"/>
              </a:rPr>
              <a:t>werkkast</a:t>
            </a:r>
            <a:endParaRPr sz="1000">
              <a:latin typeface="Arial"/>
              <a:cs typeface="Arial"/>
            </a:endParaRPr>
          </a:p>
          <a:p>
            <a:pPr marL="239395" indent="-226695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239395" algn="l"/>
              </a:tabLst>
            </a:pPr>
            <a:r>
              <a:rPr sz="1000" spc="-20" dirty="0">
                <a:solidFill>
                  <a:srgbClr val="231F20"/>
                </a:solidFill>
                <a:latin typeface="Arial"/>
                <a:cs typeface="Arial"/>
              </a:rPr>
              <a:t>maker </a:t>
            </a:r>
            <a:r>
              <a:rPr sz="1000" dirty="0">
                <a:solidFill>
                  <a:srgbClr val="231F20"/>
                </a:solidFill>
                <a:latin typeface="Arial"/>
                <a:cs typeface="Arial"/>
              </a:rPr>
              <a:t>space</a:t>
            </a:r>
            <a:r>
              <a:rPr sz="10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Arial"/>
                <a:cs typeface="Arial"/>
              </a:rPr>
              <a:t>atelier</a:t>
            </a:r>
            <a:endParaRPr sz="1000">
              <a:latin typeface="Arial"/>
              <a:cs typeface="Arial"/>
            </a:endParaRPr>
          </a:p>
          <a:p>
            <a:pPr marL="238760" indent="-226060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238760" algn="l"/>
              </a:tabLst>
            </a:pPr>
            <a:r>
              <a:rPr sz="1000" spc="-20" dirty="0">
                <a:solidFill>
                  <a:srgbClr val="231F20"/>
                </a:solidFill>
                <a:latin typeface="Arial"/>
                <a:cs typeface="Arial"/>
              </a:rPr>
              <a:t>lift</a:t>
            </a:r>
            <a:endParaRPr sz="10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47299" y="337906"/>
            <a:ext cx="274891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1800" b="1" spc="-30" dirty="0">
                <a:solidFill>
                  <a:srgbClr val="231F20"/>
                </a:solidFill>
                <a:latin typeface="Arial"/>
                <a:cs typeface="Arial"/>
              </a:rPr>
              <a:t>Plattegrond</a:t>
            </a:r>
            <a:r>
              <a:rPr sz="18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2e</a:t>
            </a:r>
            <a:r>
              <a:rPr sz="18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spc="-45" dirty="0">
                <a:solidFill>
                  <a:srgbClr val="231F20"/>
                </a:solidFill>
                <a:latin typeface="Arial"/>
                <a:cs typeface="Arial"/>
              </a:rPr>
              <a:t>verdieping </a:t>
            </a:r>
            <a:r>
              <a:rPr sz="1800" b="1" spc="-25" dirty="0">
                <a:solidFill>
                  <a:srgbClr val="231F20"/>
                </a:solidFill>
                <a:latin typeface="Arial"/>
                <a:cs typeface="Arial"/>
              </a:rPr>
              <a:t>schaal</a:t>
            </a:r>
            <a:r>
              <a:rPr sz="1800" b="1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sz="18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:</a:t>
            </a:r>
            <a:r>
              <a:rPr sz="18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231F20"/>
                </a:solidFill>
                <a:latin typeface="Arial"/>
                <a:cs typeface="Arial"/>
              </a:rPr>
              <a:t>250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67" name="object 6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630078" y="10308494"/>
            <a:ext cx="1399838" cy="129818"/>
          </a:xfrm>
          <a:prstGeom prst="rect">
            <a:avLst/>
          </a:prstGeom>
        </p:spPr>
      </p:pic>
      <p:pic>
        <p:nvPicPr>
          <p:cNvPr id="68" name="object 6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64971" y="10231923"/>
            <a:ext cx="729967" cy="288979"/>
          </a:xfrm>
          <a:prstGeom prst="rect">
            <a:avLst/>
          </a:prstGeom>
        </p:spPr>
      </p:pic>
      <p:sp>
        <p:nvSpPr>
          <p:cNvPr id="69" name="object 6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95"/>
              </a:lnSpc>
            </a:pPr>
            <a:fld id="{81D60167-4931-47E6-BA6A-407CBD079E47}" type="slidenum">
              <a:rPr spc="-25" dirty="0"/>
              <a:t>36</a:t>
            </a:fld>
            <a:endParaRPr spc="-25" dirty="0"/>
          </a:p>
        </p:txBody>
      </p:sp>
      <p:sp>
        <p:nvSpPr>
          <p:cNvPr id="70" name="object 7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95"/>
              </a:lnSpc>
            </a:pPr>
            <a:r>
              <a:rPr spc="-20" dirty="0"/>
              <a:t>Presentatie</a:t>
            </a:r>
            <a:r>
              <a:rPr spc="-30" dirty="0"/>
              <a:t> </a:t>
            </a:r>
            <a:r>
              <a:rPr spc="-10" dirty="0"/>
              <a:t>Xplore</a:t>
            </a:r>
            <a:r>
              <a:rPr spc="-3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spc="-10" dirty="0"/>
              <a:t>13.02.2024</a:t>
            </a:r>
          </a:p>
        </p:txBody>
      </p:sp>
      <p:pic>
        <p:nvPicPr>
          <p:cNvPr id="72" name="Afbeelding 71" descr="Afbeelding met schets, diagram, Technische tekening, Plan&#10;&#10;Automatisch gegenereerde beschrijving">
            <a:extLst>
              <a:ext uri="{FF2B5EF4-FFF2-40B4-BE49-F238E27FC236}">
                <a16:creationId xmlns:a16="http://schemas.microsoft.com/office/drawing/2014/main" id="{7FFF5530-B1E6-A85B-DF42-3A7BE778DBA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072"/>
            <a:ext cx="15125700" cy="10325255"/>
          </a:xfrm>
          <a:prstGeom prst="rect">
            <a:avLst/>
          </a:prstGeom>
        </p:spPr>
      </p:pic>
      <p:pic>
        <p:nvPicPr>
          <p:cNvPr id="73" name="Afbeelding 72">
            <a:extLst>
              <a:ext uri="{FF2B5EF4-FFF2-40B4-BE49-F238E27FC236}">
                <a16:creationId xmlns:a16="http://schemas.microsoft.com/office/drawing/2014/main" id="{4BCE26EA-8460-4FD2-3AFC-7D829CB58E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AB9C4A2-86A3-2269-8CB6-B37CD51D42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11412" y="1341438"/>
            <a:ext cx="10731501" cy="8048626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55A51322-4783-E45B-531B-2EB6EA5374C3}"/>
              </a:ext>
            </a:extLst>
          </p:cNvPr>
          <p:cNvSpPr txBox="1"/>
          <p:nvPr/>
        </p:nvSpPr>
        <p:spPr>
          <a:xfrm>
            <a:off x="8020050" y="98425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>
                <a:solidFill>
                  <a:schemeClr val="bg1"/>
                </a:solidFill>
              </a:rPr>
              <a:t>Makerspace</a:t>
            </a:r>
            <a:r>
              <a:rPr lang="nl-NL" dirty="0">
                <a:solidFill>
                  <a:schemeClr val="bg1"/>
                </a:solidFill>
              </a:rPr>
              <a:t> Atelier met lichtinval van boven 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81B6F632-FA98-4255-E411-E2FDEF180C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8766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diagram, Plan, kaart&#10;&#10;Automatisch gegenereerde beschrijving">
            <a:extLst>
              <a:ext uri="{FF2B5EF4-FFF2-40B4-BE49-F238E27FC236}">
                <a16:creationId xmlns:a16="http://schemas.microsoft.com/office/drawing/2014/main" id="{2EB545CD-26F6-1BE3-BEF7-104E64B5E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13"/>
            <a:ext cx="15136058" cy="10686087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8EA29C07-AFD7-9203-E1BD-539967283D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7290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958167B6-8B0F-496F-E4D8-C745DD4C0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90750" y="1396998"/>
            <a:ext cx="10667998" cy="8000999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589CE128-2154-C112-4BDD-72B977E6322A}"/>
              </a:ext>
            </a:extLst>
          </p:cNvPr>
          <p:cNvSpPr txBox="1"/>
          <p:nvPr/>
        </p:nvSpPr>
        <p:spPr>
          <a:xfrm>
            <a:off x="8020050" y="98425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Atrium met rechts alle </a:t>
            </a:r>
            <a:r>
              <a:rPr lang="nl-NL" dirty="0" err="1">
                <a:solidFill>
                  <a:schemeClr val="bg1"/>
                </a:solidFill>
              </a:rPr>
              <a:t>makerspaces</a:t>
            </a:r>
            <a:r>
              <a:rPr lang="nl-NL" dirty="0">
                <a:solidFill>
                  <a:schemeClr val="bg1"/>
                </a:solidFill>
              </a:rPr>
              <a:t> van </a:t>
            </a:r>
            <a:r>
              <a:rPr lang="nl-NL" dirty="0" err="1">
                <a:solidFill>
                  <a:schemeClr val="bg1"/>
                </a:solidFill>
              </a:rPr>
              <a:t>Xplore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DE852F0-E799-3D73-2207-82B29AC976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0040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5C8DE3C-97B3-9F74-574D-C61BE845DE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78050" y="1308098"/>
            <a:ext cx="10769598" cy="8077199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4D1E1BC1-6396-DCAC-B66F-30B201A933E2}"/>
              </a:ext>
            </a:extLst>
          </p:cNvPr>
          <p:cNvSpPr txBox="1"/>
          <p:nvPr/>
        </p:nvSpPr>
        <p:spPr>
          <a:xfrm>
            <a:off x="8020050" y="9842500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>
                <a:solidFill>
                  <a:schemeClr val="bg1"/>
                </a:solidFill>
              </a:rPr>
              <a:t>Lichtschact</a:t>
            </a:r>
            <a:r>
              <a:rPr lang="nl-NL" dirty="0">
                <a:solidFill>
                  <a:schemeClr val="bg1"/>
                </a:solidFill>
              </a:rPr>
              <a:t> achter de deelscholen aan de waterkant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EFFAB39-8A06-7FCF-FFC4-F625DAA6D0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450" y="-25400"/>
            <a:ext cx="2381250" cy="9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511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566</TotalTime>
  <Words>509</Words>
  <Application>Microsoft Office PowerPoint</Application>
  <PresentationFormat>Aangepast</PresentationFormat>
  <Paragraphs>251</Paragraphs>
  <Slides>40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40</vt:i4>
      </vt:variant>
    </vt:vector>
  </HeadingPairs>
  <TitlesOfParts>
    <vt:vector size="44" baseType="lpstr">
      <vt:lpstr>Arial</vt:lpstr>
      <vt:lpstr>Calibri</vt:lpstr>
      <vt:lpstr>Times New Roman</vt:lpstr>
      <vt:lpstr>Office Theme</vt:lpstr>
      <vt:lpstr>Nieuwbouw Xplore update 4 april ‘25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Nieuwbouw Xplore</dc:title>
  <dc:creator>Susan Gommers</dc:creator>
  <cp:lastModifiedBy>Susan Gommers</cp:lastModifiedBy>
  <cp:revision>17</cp:revision>
  <dcterms:created xsi:type="dcterms:W3CDTF">2024-02-26T12:52:59Z</dcterms:created>
  <dcterms:modified xsi:type="dcterms:W3CDTF">2025-04-16T11:31:08Z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2024-02-13T00:00:00Z</vt:filetime>
  </property>
  <property fmtid="{D5CDD505-2E9C-101B-9397-08002B2CF9AE}" pid="3" name="Creator">
    <vt:lpwstr>Adobe InDesign 19.2 (Macintosh)</vt:lpwstr>
  </property>
  <property fmtid="{D5CDD505-2E9C-101B-9397-08002B2CF9AE}" pid="4" name="LastSaved">
    <vt:filetime>2024-02-26T00:00:00Z</vt:filetime>
  </property>
  <property fmtid="{D5CDD505-2E9C-101B-9397-08002B2CF9AE}" pid="5" name="Producer">
    <vt:lpwstr>Adobe PDF Library 17.0</vt:lpwstr>
  </property>
</Properties>
</file>